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9"/>
  </p:notesMasterIdLst>
  <p:sldIdLst>
    <p:sldId id="256" r:id="rId2"/>
    <p:sldId id="257" r:id="rId3"/>
    <p:sldId id="267" r:id="rId4"/>
    <p:sldId id="266" r:id="rId5"/>
    <p:sldId id="261" r:id="rId6"/>
    <p:sldId id="270" r:id="rId7"/>
    <p:sldId id="269" r:id="rId8"/>
    <p:sldId id="278" r:id="rId9"/>
    <p:sldId id="265" r:id="rId10"/>
    <p:sldId id="275" r:id="rId11"/>
    <p:sldId id="285" r:id="rId12"/>
    <p:sldId id="286" r:id="rId13"/>
    <p:sldId id="280" r:id="rId14"/>
    <p:sldId id="282" r:id="rId15"/>
    <p:sldId id="283" r:id="rId16"/>
    <p:sldId id="287"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7BF"/>
    <a:srgbClr val="E4E4E4"/>
    <a:srgbClr val="7F7F7F"/>
    <a:srgbClr val="FFFFFF"/>
    <a:srgbClr val="F7F41B"/>
    <a:srgbClr val="3366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6CB69-E9EE-4BA9-8696-8BA80C646793}" v="1562" dt="2023-04-14T19:16:29.674"/>
    <p1510:client id="{ADE48900-32E8-49CD-B369-7EDF1CDFBDDF}" v="153" dt="2023-04-14T19:06:20.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Chavez Barrientos" userId="b901d1a2-7729-401a-9ec5-e2f0c82c737c" providerId="ADAL" clId="{ADE48900-32E8-49CD-B369-7EDF1CDFBDDF}"/>
    <pc:docChg chg="custSel addSld modSld">
      <pc:chgData name="Eduardo Chavez Barrientos" userId="b901d1a2-7729-401a-9ec5-e2f0c82c737c" providerId="ADAL" clId="{ADE48900-32E8-49CD-B369-7EDF1CDFBDDF}" dt="2023-04-14T19:06:20.409" v="152" actId="1076"/>
      <pc:docMkLst>
        <pc:docMk/>
      </pc:docMkLst>
      <pc:sldChg chg="addSp delSp modSp mod">
        <pc:chgData name="Eduardo Chavez Barrientos" userId="b901d1a2-7729-401a-9ec5-e2f0c82c737c" providerId="ADAL" clId="{ADE48900-32E8-49CD-B369-7EDF1CDFBDDF}" dt="2023-04-14T19:05:18.835" v="146" actId="1076"/>
        <pc:sldMkLst>
          <pc:docMk/>
          <pc:sldMk cId="124101026" sldId="286"/>
        </pc:sldMkLst>
        <pc:spChg chg="del">
          <ac:chgData name="Eduardo Chavez Barrientos" userId="b901d1a2-7729-401a-9ec5-e2f0c82c737c" providerId="ADAL" clId="{ADE48900-32E8-49CD-B369-7EDF1CDFBDDF}" dt="2023-04-14T18:42:55.744" v="1" actId="478"/>
          <ac:spMkLst>
            <pc:docMk/>
            <pc:sldMk cId="124101026" sldId="286"/>
            <ac:spMk id="7" creationId="{45235906-FCE9-E8D2-27AC-0FA59B6E3AD8}"/>
          </ac:spMkLst>
        </pc:spChg>
        <pc:spChg chg="add del mod">
          <ac:chgData name="Eduardo Chavez Barrientos" userId="b901d1a2-7729-401a-9ec5-e2f0c82c737c" providerId="ADAL" clId="{ADE48900-32E8-49CD-B369-7EDF1CDFBDDF}" dt="2023-04-14T18:45:34.965" v="123" actId="478"/>
          <ac:spMkLst>
            <pc:docMk/>
            <pc:sldMk cId="124101026" sldId="286"/>
            <ac:spMk id="8" creationId="{4368A91A-8EC9-1BA7-7BA9-A4A5048B3A9E}"/>
          </ac:spMkLst>
        </pc:spChg>
        <pc:spChg chg="add mod">
          <ac:chgData name="Eduardo Chavez Barrientos" userId="b901d1a2-7729-401a-9ec5-e2f0c82c737c" providerId="ADAL" clId="{ADE48900-32E8-49CD-B369-7EDF1CDFBDDF}" dt="2023-04-14T19:05:18.835" v="146" actId="1076"/>
          <ac:spMkLst>
            <pc:docMk/>
            <pc:sldMk cId="124101026" sldId="286"/>
            <ac:spMk id="9" creationId="{E0AE7229-B0EE-D226-AD55-F59249F2DFA4}"/>
          </ac:spMkLst>
        </pc:spChg>
        <pc:spChg chg="mod">
          <ac:chgData name="Eduardo Chavez Barrientos" userId="b901d1a2-7729-401a-9ec5-e2f0c82c737c" providerId="ADAL" clId="{ADE48900-32E8-49CD-B369-7EDF1CDFBDDF}" dt="2023-04-14T18:43:43.200" v="28" actId="1038"/>
          <ac:spMkLst>
            <pc:docMk/>
            <pc:sldMk cId="124101026" sldId="286"/>
            <ac:spMk id="14" creationId="{DAE3BD8E-47BB-3C80-3D3C-7EF1B1A6FE3B}"/>
          </ac:spMkLst>
        </pc:spChg>
        <pc:picChg chg="add del">
          <ac:chgData name="Eduardo Chavez Barrientos" userId="b901d1a2-7729-401a-9ec5-e2f0c82c737c" providerId="ADAL" clId="{ADE48900-32E8-49CD-B369-7EDF1CDFBDDF}" dt="2023-04-14T18:42:55.744" v="1" actId="478"/>
          <ac:picMkLst>
            <pc:docMk/>
            <pc:sldMk cId="124101026" sldId="286"/>
            <ac:picMk id="1026" creationId="{AD932D78-7F96-42B7-69B7-9D86C3590E0E}"/>
          </ac:picMkLst>
        </pc:picChg>
        <pc:picChg chg="add del mod">
          <ac:chgData name="Eduardo Chavez Barrientos" userId="b901d1a2-7729-401a-9ec5-e2f0c82c737c" providerId="ADAL" clId="{ADE48900-32E8-49CD-B369-7EDF1CDFBDDF}" dt="2023-04-14T18:43:19.825" v="4" actId="478"/>
          <ac:picMkLst>
            <pc:docMk/>
            <pc:sldMk cId="124101026" sldId="286"/>
            <ac:picMk id="1028" creationId="{3AD72C84-3F6B-4EAF-C4B4-4F3E9DB957B8}"/>
          </ac:picMkLst>
        </pc:picChg>
        <pc:picChg chg="add mod">
          <ac:chgData name="Eduardo Chavez Barrientos" userId="b901d1a2-7729-401a-9ec5-e2f0c82c737c" providerId="ADAL" clId="{ADE48900-32E8-49CD-B369-7EDF1CDFBDDF}" dt="2023-04-14T18:45:45.001" v="126" actId="14100"/>
          <ac:picMkLst>
            <pc:docMk/>
            <pc:sldMk cId="124101026" sldId="286"/>
            <ac:picMk id="1030" creationId="{E9946B13-7193-E139-51D2-70A327609FA2}"/>
          </ac:picMkLst>
        </pc:picChg>
      </pc:sldChg>
      <pc:sldChg chg="addSp delSp modSp add mod">
        <pc:chgData name="Eduardo Chavez Barrientos" userId="b901d1a2-7729-401a-9ec5-e2f0c82c737c" providerId="ADAL" clId="{ADE48900-32E8-49CD-B369-7EDF1CDFBDDF}" dt="2023-04-14T19:06:20.409" v="152" actId="1076"/>
        <pc:sldMkLst>
          <pc:docMk/>
          <pc:sldMk cId="4003155146" sldId="288"/>
        </pc:sldMkLst>
        <pc:spChg chg="mod">
          <ac:chgData name="Eduardo Chavez Barrientos" userId="b901d1a2-7729-401a-9ec5-e2f0c82c737c" providerId="ADAL" clId="{ADE48900-32E8-49CD-B369-7EDF1CDFBDDF}" dt="2023-04-14T19:04:52.506" v="142" actId="1076"/>
          <ac:spMkLst>
            <pc:docMk/>
            <pc:sldMk cId="4003155146" sldId="288"/>
            <ac:spMk id="4" creationId="{5EF1A934-96E2-C0FC-375F-C32A7F610E25}"/>
          </ac:spMkLst>
        </pc:spChg>
        <pc:spChg chg="del">
          <ac:chgData name="Eduardo Chavez Barrientos" userId="b901d1a2-7729-401a-9ec5-e2f0c82c737c" providerId="ADAL" clId="{ADE48900-32E8-49CD-B369-7EDF1CDFBDDF}" dt="2023-04-14T19:04:34.940" v="129" actId="478"/>
          <ac:spMkLst>
            <pc:docMk/>
            <pc:sldMk cId="4003155146" sldId="288"/>
            <ac:spMk id="5" creationId="{23FDDC55-17CA-2C69-B15A-479E9C16CBCF}"/>
          </ac:spMkLst>
        </pc:spChg>
        <pc:spChg chg="add mod">
          <ac:chgData name="Eduardo Chavez Barrientos" userId="b901d1a2-7729-401a-9ec5-e2f0c82c737c" providerId="ADAL" clId="{ADE48900-32E8-49CD-B369-7EDF1CDFBDDF}" dt="2023-04-14T19:05:00.705" v="144" actId="1076"/>
          <ac:spMkLst>
            <pc:docMk/>
            <pc:sldMk cId="4003155146" sldId="288"/>
            <ac:spMk id="7" creationId="{7EBC7C09-8B28-06A9-3515-63AFE77FC701}"/>
          </ac:spMkLst>
        </pc:spChg>
        <pc:picChg chg="del">
          <ac:chgData name="Eduardo Chavez Barrientos" userId="b901d1a2-7729-401a-9ec5-e2f0c82c737c" providerId="ADAL" clId="{ADE48900-32E8-49CD-B369-7EDF1CDFBDDF}" dt="2023-04-14T19:04:30.846" v="128" actId="478"/>
          <ac:picMkLst>
            <pc:docMk/>
            <pc:sldMk cId="4003155146" sldId="288"/>
            <ac:picMk id="3" creationId="{C45D7295-914D-5046-043A-6FC7AC73F83C}"/>
          </ac:picMkLst>
        </pc:picChg>
        <pc:picChg chg="del">
          <ac:chgData name="Eduardo Chavez Barrientos" userId="b901d1a2-7729-401a-9ec5-e2f0c82c737c" providerId="ADAL" clId="{ADE48900-32E8-49CD-B369-7EDF1CDFBDDF}" dt="2023-04-14T19:04:36.610" v="130" actId="478"/>
          <ac:picMkLst>
            <pc:docMk/>
            <pc:sldMk cId="4003155146" sldId="288"/>
            <ac:picMk id="1030" creationId="{E9946B13-7193-E139-51D2-70A327609FA2}"/>
          </ac:picMkLst>
        </pc:picChg>
        <pc:picChg chg="add mod">
          <ac:chgData name="Eduardo Chavez Barrientos" userId="b901d1a2-7729-401a-9ec5-e2f0c82c737c" providerId="ADAL" clId="{ADE48900-32E8-49CD-B369-7EDF1CDFBDDF}" dt="2023-04-14T19:05:48.014" v="149" actId="1076"/>
          <ac:picMkLst>
            <pc:docMk/>
            <pc:sldMk cId="4003155146" sldId="288"/>
            <ac:picMk id="2050" creationId="{C4C76093-369F-D8E1-99E7-B8F4E09CAFC6}"/>
          </ac:picMkLst>
        </pc:picChg>
        <pc:picChg chg="add mod">
          <ac:chgData name="Eduardo Chavez Barrientos" userId="b901d1a2-7729-401a-9ec5-e2f0c82c737c" providerId="ADAL" clId="{ADE48900-32E8-49CD-B369-7EDF1CDFBDDF}" dt="2023-04-14T19:06:20.409" v="152" actId="1076"/>
          <ac:picMkLst>
            <pc:docMk/>
            <pc:sldMk cId="4003155146" sldId="288"/>
            <ac:picMk id="2052" creationId="{1D2F1076-4E30-F406-0E49-F433F8FBB6BE}"/>
          </ac:picMkLst>
        </pc:picChg>
      </pc:sldChg>
    </pc:docChg>
  </pc:docChgLst>
  <pc:docChgLst>
    <pc:chgData name="Danielle Do Val Goncalves Tudeia" userId="2fc007d0-a998-4dcd-bc72-905470b61abf" providerId="ADAL" clId="{A9A6CB69-E9EE-4BA9-8696-8BA80C646793}"/>
    <pc:docChg chg="undo custSel addSld delSld modSld sldOrd modMainMaster">
      <pc:chgData name="Danielle Do Val Goncalves Tudeia" userId="2fc007d0-a998-4dcd-bc72-905470b61abf" providerId="ADAL" clId="{A9A6CB69-E9EE-4BA9-8696-8BA80C646793}" dt="2023-04-14T19:16:29.674" v="4740" actId="1035"/>
      <pc:docMkLst>
        <pc:docMk/>
      </pc:docMkLst>
      <pc:sldChg chg="addSp delSp modSp mod">
        <pc:chgData name="Danielle Do Val Goncalves Tudeia" userId="2fc007d0-a998-4dcd-bc72-905470b61abf" providerId="ADAL" clId="{A9A6CB69-E9EE-4BA9-8696-8BA80C646793}" dt="2023-04-13T22:16:21.415" v="3507" actId="1037"/>
        <pc:sldMkLst>
          <pc:docMk/>
          <pc:sldMk cId="2014977452" sldId="260"/>
        </pc:sldMkLst>
        <pc:spChg chg="add mod">
          <ac:chgData name="Danielle Do Val Goncalves Tudeia" userId="2fc007d0-a998-4dcd-bc72-905470b61abf" providerId="ADAL" clId="{A9A6CB69-E9EE-4BA9-8696-8BA80C646793}" dt="2023-04-13T22:16:21.415" v="3507" actId="1037"/>
          <ac:spMkLst>
            <pc:docMk/>
            <pc:sldMk cId="2014977452" sldId="260"/>
            <ac:spMk id="3" creationId="{076D57FE-9916-ADB9-E58B-FDA2BFC47053}"/>
          </ac:spMkLst>
        </pc:spChg>
        <pc:spChg chg="add del mod">
          <ac:chgData name="Danielle Do Val Goncalves Tudeia" userId="2fc007d0-a998-4dcd-bc72-905470b61abf" providerId="ADAL" clId="{A9A6CB69-E9EE-4BA9-8696-8BA80C646793}" dt="2023-04-11T18:24:38.371" v="328" actId="478"/>
          <ac:spMkLst>
            <pc:docMk/>
            <pc:sldMk cId="2014977452" sldId="260"/>
            <ac:spMk id="4" creationId="{E88FAC8B-AADB-1F32-12D3-B21C7D790164}"/>
          </ac:spMkLst>
        </pc:spChg>
        <pc:spChg chg="mod">
          <ac:chgData name="Danielle Do Val Goncalves Tudeia" userId="2fc007d0-a998-4dcd-bc72-905470b61abf" providerId="ADAL" clId="{A9A6CB69-E9EE-4BA9-8696-8BA80C646793}" dt="2023-04-13T22:16:21.415" v="3507" actId="1037"/>
          <ac:spMkLst>
            <pc:docMk/>
            <pc:sldMk cId="2014977452" sldId="260"/>
            <ac:spMk id="6" creationId="{ADDE0769-0461-5E6B-AC73-C2795E698B8D}"/>
          </ac:spMkLst>
        </pc:spChg>
        <pc:spChg chg="mod">
          <ac:chgData name="Danielle Do Val Goncalves Tudeia" userId="2fc007d0-a998-4dcd-bc72-905470b61abf" providerId="ADAL" clId="{A9A6CB69-E9EE-4BA9-8696-8BA80C646793}" dt="2023-04-13T22:16:21.415" v="3507" actId="1037"/>
          <ac:spMkLst>
            <pc:docMk/>
            <pc:sldMk cId="2014977452" sldId="260"/>
            <ac:spMk id="7" creationId="{1EC4809F-8F2F-59B1-7457-AE0DBBFD8EDB}"/>
          </ac:spMkLst>
        </pc:spChg>
        <pc:spChg chg="mod">
          <ac:chgData name="Danielle Do Val Goncalves Tudeia" userId="2fc007d0-a998-4dcd-bc72-905470b61abf" providerId="ADAL" clId="{A9A6CB69-E9EE-4BA9-8696-8BA80C646793}" dt="2023-04-13T22:16:21.415" v="3507" actId="1037"/>
          <ac:spMkLst>
            <pc:docMk/>
            <pc:sldMk cId="2014977452" sldId="260"/>
            <ac:spMk id="8" creationId="{E8E25857-15BC-1D7E-D4FC-1AFD238EB873}"/>
          </ac:spMkLst>
        </pc:spChg>
        <pc:spChg chg="mod">
          <ac:chgData name="Danielle Do Val Goncalves Tudeia" userId="2fc007d0-a998-4dcd-bc72-905470b61abf" providerId="ADAL" clId="{A9A6CB69-E9EE-4BA9-8696-8BA80C646793}" dt="2023-04-13T22:16:21.415" v="3507" actId="1037"/>
          <ac:spMkLst>
            <pc:docMk/>
            <pc:sldMk cId="2014977452" sldId="260"/>
            <ac:spMk id="10" creationId="{D98BA9DF-EB22-D965-D44D-B185347717D4}"/>
          </ac:spMkLst>
        </pc:spChg>
        <pc:spChg chg="mod">
          <ac:chgData name="Danielle Do Val Goncalves Tudeia" userId="2fc007d0-a998-4dcd-bc72-905470b61abf" providerId="ADAL" clId="{A9A6CB69-E9EE-4BA9-8696-8BA80C646793}" dt="2023-04-13T22:16:21.415" v="3507" actId="1037"/>
          <ac:spMkLst>
            <pc:docMk/>
            <pc:sldMk cId="2014977452" sldId="260"/>
            <ac:spMk id="12" creationId="{BA427081-9132-6879-46B6-F73F6E9D050F}"/>
          </ac:spMkLst>
        </pc:spChg>
      </pc:sldChg>
      <pc:sldChg chg="addSp delSp modSp mod">
        <pc:chgData name="Danielle Do Val Goncalves Tudeia" userId="2fc007d0-a998-4dcd-bc72-905470b61abf" providerId="ADAL" clId="{A9A6CB69-E9EE-4BA9-8696-8BA80C646793}" dt="2023-04-12T00:26:47.265" v="969" actId="1037"/>
        <pc:sldMkLst>
          <pc:docMk/>
          <pc:sldMk cId="2749808220" sldId="265"/>
        </pc:sldMkLst>
        <pc:spChg chg="del">
          <ac:chgData name="Danielle Do Val Goncalves Tudeia" userId="2fc007d0-a998-4dcd-bc72-905470b61abf" providerId="ADAL" clId="{A9A6CB69-E9EE-4BA9-8696-8BA80C646793}" dt="2023-04-11T23:06:45.963" v="347" actId="478"/>
          <ac:spMkLst>
            <pc:docMk/>
            <pc:sldMk cId="2749808220" sldId="265"/>
            <ac:spMk id="3" creationId="{D9038DFB-A46B-7054-47EF-E9F2DF1ED267}"/>
          </ac:spMkLst>
        </pc:spChg>
        <pc:spChg chg="del">
          <ac:chgData name="Danielle Do Val Goncalves Tudeia" userId="2fc007d0-a998-4dcd-bc72-905470b61abf" providerId="ADAL" clId="{A9A6CB69-E9EE-4BA9-8696-8BA80C646793}" dt="2023-04-11T13:19:08.989" v="117" actId="478"/>
          <ac:spMkLst>
            <pc:docMk/>
            <pc:sldMk cId="2749808220" sldId="265"/>
            <ac:spMk id="4" creationId="{9243A770-5ED1-877D-A20B-3DCDCA9B4A05}"/>
          </ac:spMkLst>
        </pc:spChg>
        <pc:spChg chg="mod">
          <ac:chgData name="Danielle Do Val Goncalves Tudeia" userId="2fc007d0-a998-4dcd-bc72-905470b61abf" providerId="ADAL" clId="{A9A6CB69-E9EE-4BA9-8696-8BA80C646793}" dt="2023-04-12T00:26:47.265" v="969" actId="1037"/>
          <ac:spMkLst>
            <pc:docMk/>
            <pc:sldMk cId="2749808220" sldId="265"/>
            <ac:spMk id="7" creationId="{05739950-68F4-A44A-1EAF-809F658D1AD4}"/>
          </ac:spMkLst>
        </pc:spChg>
        <pc:spChg chg="del">
          <ac:chgData name="Danielle Do Val Goncalves Tudeia" userId="2fc007d0-a998-4dcd-bc72-905470b61abf" providerId="ADAL" clId="{A9A6CB69-E9EE-4BA9-8696-8BA80C646793}" dt="2023-04-11T13:19:08.989" v="117" actId="478"/>
          <ac:spMkLst>
            <pc:docMk/>
            <pc:sldMk cId="2749808220" sldId="265"/>
            <ac:spMk id="11" creationId="{4272DBE0-49B4-1244-ADF1-AF25B1CC0E81}"/>
          </ac:spMkLst>
        </pc:spChg>
        <pc:spChg chg="mod">
          <ac:chgData name="Danielle Do Val Goncalves Tudeia" userId="2fc007d0-a998-4dcd-bc72-905470b61abf" providerId="ADAL" clId="{A9A6CB69-E9EE-4BA9-8696-8BA80C646793}" dt="2023-04-12T00:25:01.436" v="920" actId="14100"/>
          <ac:spMkLst>
            <pc:docMk/>
            <pc:sldMk cId="2749808220" sldId="265"/>
            <ac:spMk id="12" creationId="{D608B470-D8FF-9C62-52B3-E28466D2ABC4}"/>
          </ac:spMkLst>
        </pc:spChg>
        <pc:spChg chg="del mod">
          <ac:chgData name="Danielle Do Val Goncalves Tudeia" userId="2fc007d0-a998-4dcd-bc72-905470b61abf" providerId="ADAL" clId="{A9A6CB69-E9EE-4BA9-8696-8BA80C646793}" dt="2023-04-12T00:00:46.244" v="411" actId="478"/>
          <ac:spMkLst>
            <pc:docMk/>
            <pc:sldMk cId="2749808220" sldId="265"/>
            <ac:spMk id="14" creationId="{5DE32750-6149-6F9D-DB0A-41E1A5151BEF}"/>
          </ac:spMkLst>
        </pc:spChg>
        <pc:spChg chg="add del mod">
          <ac:chgData name="Danielle Do Val Goncalves Tudeia" userId="2fc007d0-a998-4dcd-bc72-905470b61abf" providerId="ADAL" clId="{A9A6CB69-E9EE-4BA9-8696-8BA80C646793}" dt="2023-04-12T00:00:57.646" v="415" actId="478"/>
          <ac:spMkLst>
            <pc:docMk/>
            <pc:sldMk cId="2749808220" sldId="265"/>
            <ac:spMk id="15" creationId="{B869FFE3-14B2-CB7C-A154-A5AEAE3C35C4}"/>
          </ac:spMkLst>
        </pc:spChg>
        <pc:spChg chg="add mod">
          <ac:chgData name="Danielle Do Val Goncalves Tudeia" userId="2fc007d0-a998-4dcd-bc72-905470b61abf" providerId="ADAL" clId="{A9A6CB69-E9EE-4BA9-8696-8BA80C646793}" dt="2023-04-12T00:24:56.832" v="919" actId="14100"/>
          <ac:spMkLst>
            <pc:docMk/>
            <pc:sldMk cId="2749808220" sldId="265"/>
            <ac:spMk id="21" creationId="{0D694E8C-CF97-0D24-8074-9901F20C85CA}"/>
          </ac:spMkLst>
        </pc:spChg>
        <pc:spChg chg="add del">
          <ac:chgData name="Danielle Do Val Goncalves Tudeia" userId="2fc007d0-a998-4dcd-bc72-905470b61abf" providerId="ADAL" clId="{A9A6CB69-E9EE-4BA9-8696-8BA80C646793}" dt="2023-04-12T00:19:14.367" v="804" actId="22"/>
          <ac:spMkLst>
            <pc:docMk/>
            <pc:sldMk cId="2749808220" sldId="265"/>
            <ac:spMk id="29" creationId="{34729C76-C629-B954-290C-FFD04102CA7B}"/>
          </ac:spMkLst>
        </pc:spChg>
        <pc:spChg chg="add del mod">
          <ac:chgData name="Danielle Do Val Goncalves Tudeia" userId="2fc007d0-a998-4dcd-bc72-905470b61abf" providerId="ADAL" clId="{A9A6CB69-E9EE-4BA9-8696-8BA80C646793}" dt="2023-04-12T00:22:04.854" v="854"/>
          <ac:spMkLst>
            <pc:docMk/>
            <pc:sldMk cId="2749808220" sldId="265"/>
            <ac:spMk id="31" creationId="{18F66274-23E9-8C3B-A53D-B45135198E4B}"/>
          </ac:spMkLst>
        </pc:spChg>
        <pc:spChg chg="add del mod">
          <ac:chgData name="Danielle Do Val Goncalves Tudeia" userId="2fc007d0-a998-4dcd-bc72-905470b61abf" providerId="ADAL" clId="{A9A6CB69-E9EE-4BA9-8696-8BA80C646793}" dt="2023-04-12T00:22:04.854" v="856"/>
          <ac:spMkLst>
            <pc:docMk/>
            <pc:sldMk cId="2749808220" sldId="265"/>
            <ac:spMk id="33" creationId="{0C63C46D-342F-9C69-3F47-F833F6A24C68}"/>
          </ac:spMkLst>
        </pc:spChg>
        <pc:spChg chg="add mod">
          <ac:chgData name="Danielle Do Val Goncalves Tudeia" userId="2fc007d0-a998-4dcd-bc72-905470b61abf" providerId="ADAL" clId="{A9A6CB69-E9EE-4BA9-8696-8BA80C646793}" dt="2023-04-12T00:26:47.265" v="969" actId="1037"/>
          <ac:spMkLst>
            <pc:docMk/>
            <pc:sldMk cId="2749808220" sldId="265"/>
            <ac:spMk id="35" creationId="{80727045-5556-9D49-2AE5-68ED8B6D309A}"/>
          </ac:spMkLst>
        </pc:spChg>
        <pc:spChg chg="add del mod">
          <ac:chgData name="Danielle Do Val Goncalves Tudeia" userId="2fc007d0-a998-4dcd-bc72-905470b61abf" providerId="ADAL" clId="{A9A6CB69-E9EE-4BA9-8696-8BA80C646793}" dt="2023-04-12T00:24:31.047" v="912"/>
          <ac:spMkLst>
            <pc:docMk/>
            <pc:sldMk cId="2749808220" sldId="265"/>
            <ac:spMk id="36" creationId="{0BB4FB36-8E4B-8209-31D1-C1844EBEBF48}"/>
          </ac:spMkLst>
        </pc:spChg>
        <pc:spChg chg="add mod ord">
          <ac:chgData name="Danielle Do Val Goncalves Tudeia" userId="2fc007d0-a998-4dcd-bc72-905470b61abf" providerId="ADAL" clId="{A9A6CB69-E9EE-4BA9-8696-8BA80C646793}" dt="2023-04-12T00:26:47.265" v="969" actId="1037"/>
          <ac:spMkLst>
            <pc:docMk/>
            <pc:sldMk cId="2749808220" sldId="265"/>
            <ac:spMk id="37" creationId="{1ECA1B5E-70FF-DDA2-0690-0722460371AE}"/>
          </ac:spMkLst>
        </pc:spChg>
        <pc:spChg chg="add mod ord">
          <ac:chgData name="Danielle Do Val Goncalves Tudeia" userId="2fc007d0-a998-4dcd-bc72-905470b61abf" providerId="ADAL" clId="{A9A6CB69-E9EE-4BA9-8696-8BA80C646793}" dt="2023-04-12T00:26:47.265" v="969" actId="1037"/>
          <ac:spMkLst>
            <pc:docMk/>
            <pc:sldMk cId="2749808220" sldId="265"/>
            <ac:spMk id="38" creationId="{9BB9F4DC-C42B-7EE8-AD8A-69BED97A3C79}"/>
          </ac:spMkLst>
        </pc:spChg>
        <pc:spChg chg="add mod ord">
          <ac:chgData name="Danielle Do Val Goncalves Tudeia" userId="2fc007d0-a998-4dcd-bc72-905470b61abf" providerId="ADAL" clId="{A9A6CB69-E9EE-4BA9-8696-8BA80C646793}" dt="2023-04-12T00:26:47.265" v="969" actId="1037"/>
          <ac:spMkLst>
            <pc:docMk/>
            <pc:sldMk cId="2749808220" sldId="265"/>
            <ac:spMk id="39" creationId="{DA89E36F-065A-6439-9ED8-2A474C55FB2E}"/>
          </ac:spMkLst>
        </pc:spChg>
        <pc:picChg chg="mod">
          <ac:chgData name="Danielle Do Val Goncalves Tudeia" userId="2fc007d0-a998-4dcd-bc72-905470b61abf" providerId="ADAL" clId="{A9A6CB69-E9EE-4BA9-8696-8BA80C646793}" dt="2023-04-12T00:26:47.265" v="969" actId="1037"/>
          <ac:picMkLst>
            <pc:docMk/>
            <pc:sldMk cId="2749808220" sldId="265"/>
            <ac:picMk id="5" creationId="{D409140C-D7EF-9948-9F48-30A6B012F16C}"/>
          </ac:picMkLst>
        </pc:picChg>
        <pc:picChg chg="del mod">
          <ac:chgData name="Danielle Do Val Goncalves Tudeia" userId="2fc007d0-a998-4dcd-bc72-905470b61abf" providerId="ADAL" clId="{A9A6CB69-E9EE-4BA9-8696-8BA80C646793}" dt="2023-04-11T23:31:45.540" v="356" actId="478"/>
          <ac:picMkLst>
            <pc:docMk/>
            <pc:sldMk cId="2749808220" sldId="265"/>
            <ac:picMk id="6" creationId="{533EF439-D8C9-01A7-A998-C9282DAA52A0}"/>
          </ac:picMkLst>
        </pc:picChg>
        <pc:picChg chg="add del mod modCrop">
          <ac:chgData name="Danielle Do Val Goncalves Tudeia" userId="2fc007d0-a998-4dcd-bc72-905470b61abf" providerId="ADAL" clId="{A9A6CB69-E9EE-4BA9-8696-8BA80C646793}" dt="2023-04-12T00:07:43.480" v="626" actId="478"/>
          <ac:picMkLst>
            <pc:docMk/>
            <pc:sldMk cId="2749808220" sldId="265"/>
            <ac:picMk id="9" creationId="{B79258D7-E00B-ED64-84D3-F1065F88E4EC}"/>
          </ac:picMkLst>
        </pc:picChg>
        <pc:picChg chg="add del mod modCrop">
          <ac:chgData name="Danielle Do Val Goncalves Tudeia" userId="2fc007d0-a998-4dcd-bc72-905470b61abf" providerId="ADAL" clId="{A9A6CB69-E9EE-4BA9-8696-8BA80C646793}" dt="2023-04-12T00:08:46.452" v="627" actId="478"/>
          <ac:picMkLst>
            <pc:docMk/>
            <pc:sldMk cId="2749808220" sldId="265"/>
            <ac:picMk id="13" creationId="{8C6D605D-2FC4-6735-8356-5B15C8BACBD4}"/>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17" creationId="{FA80CFF9-1973-AC81-F729-26863B7B837B}"/>
          </ac:picMkLst>
        </pc:picChg>
        <pc:picChg chg="add del mod modCrop">
          <ac:chgData name="Danielle Do Val Goncalves Tudeia" userId="2fc007d0-a998-4dcd-bc72-905470b61abf" providerId="ADAL" clId="{A9A6CB69-E9EE-4BA9-8696-8BA80C646793}" dt="2023-04-12T00:20:56.899" v="831" actId="478"/>
          <ac:picMkLst>
            <pc:docMk/>
            <pc:sldMk cId="2749808220" sldId="265"/>
            <ac:picMk id="19" creationId="{C4CA2B7F-6DD9-962F-98B1-471B874FBA43}"/>
          </ac:picMkLst>
        </pc:picChg>
        <pc:picChg chg="add del mod modCrop">
          <ac:chgData name="Danielle Do Val Goncalves Tudeia" userId="2fc007d0-a998-4dcd-bc72-905470b61abf" providerId="ADAL" clId="{A9A6CB69-E9EE-4BA9-8696-8BA80C646793}" dt="2023-04-12T00:17:09.719" v="777" actId="478"/>
          <ac:picMkLst>
            <pc:docMk/>
            <pc:sldMk cId="2749808220" sldId="265"/>
            <ac:picMk id="23" creationId="{FDE3057C-443A-A7F0-6B6C-FDB9F32EE3D0}"/>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25" creationId="{EC7D8027-D0FD-CAE8-7F93-F1DE95F5C3F2}"/>
          </ac:picMkLst>
        </pc:picChg>
        <pc:picChg chg="add mod modCrop">
          <ac:chgData name="Danielle Do Val Goncalves Tudeia" userId="2fc007d0-a998-4dcd-bc72-905470b61abf" providerId="ADAL" clId="{A9A6CB69-E9EE-4BA9-8696-8BA80C646793}" dt="2023-04-12T00:26:47.265" v="969" actId="1037"/>
          <ac:picMkLst>
            <pc:docMk/>
            <pc:sldMk cId="2749808220" sldId="265"/>
            <ac:picMk id="27" creationId="{B9BD6F7F-1145-1B1E-98BC-1A83A5E6CF0B}"/>
          </ac:picMkLst>
        </pc:picChg>
      </pc:sldChg>
      <pc:sldChg chg="modSp mod">
        <pc:chgData name="Danielle Do Val Goncalves Tudeia" userId="2fc007d0-a998-4dcd-bc72-905470b61abf" providerId="ADAL" clId="{A9A6CB69-E9EE-4BA9-8696-8BA80C646793}" dt="2023-04-13T22:13:05.042" v="3324" actId="14734"/>
        <pc:sldMkLst>
          <pc:docMk/>
          <pc:sldMk cId="1814620581" sldId="269"/>
        </pc:sldMkLst>
        <pc:spChg chg="mod">
          <ac:chgData name="Danielle Do Val Goncalves Tudeia" userId="2fc007d0-a998-4dcd-bc72-905470b61abf" providerId="ADAL" clId="{A9A6CB69-E9EE-4BA9-8696-8BA80C646793}" dt="2023-04-13T22:12:44.415" v="3321" actId="1036"/>
          <ac:spMkLst>
            <pc:docMk/>
            <pc:sldMk cId="1814620581" sldId="269"/>
            <ac:spMk id="7" creationId="{55011CF6-2F2A-BD70-E248-BFC186248C56}"/>
          </ac:spMkLst>
        </pc:spChg>
        <pc:spChg chg="mod">
          <ac:chgData name="Danielle Do Val Goncalves Tudeia" userId="2fc007d0-a998-4dcd-bc72-905470b61abf" providerId="ADAL" clId="{A9A6CB69-E9EE-4BA9-8696-8BA80C646793}" dt="2023-04-13T22:12:50.446" v="3322" actId="14100"/>
          <ac:spMkLst>
            <pc:docMk/>
            <pc:sldMk cId="1814620581" sldId="269"/>
            <ac:spMk id="22" creationId="{E2C89D11-5A8A-E579-C23B-12FC091710F7}"/>
          </ac:spMkLst>
        </pc:spChg>
        <pc:graphicFrameChg chg="mod modGraphic">
          <ac:chgData name="Danielle Do Val Goncalves Tudeia" userId="2fc007d0-a998-4dcd-bc72-905470b61abf" providerId="ADAL" clId="{A9A6CB69-E9EE-4BA9-8696-8BA80C646793}" dt="2023-04-13T22:12:44.415" v="3321" actId="1036"/>
          <ac:graphicFrameMkLst>
            <pc:docMk/>
            <pc:sldMk cId="1814620581" sldId="269"/>
            <ac:graphicFrameMk id="3" creationId="{43F89B85-830E-0395-13E4-6A4DEFA0B04C}"/>
          </ac:graphicFrameMkLst>
        </pc:graphicFrameChg>
        <pc:graphicFrameChg chg="mod modGraphic">
          <ac:chgData name="Danielle Do Val Goncalves Tudeia" userId="2fc007d0-a998-4dcd-bc72-905470b61abf" providerId="ADAL" clId="{A9A6CB69-E9EE-4BA9-8696-8BA80C646793}" dt="2023-04-13T22:12:44.415" v="3321" actId="1036"/>
          <ac:graphicFrameMkLst>
            <pc:docMk/>
            <pc:sldMk cId="1814620581" sldId="269"/>
            <ac:graphicFrameMk id="4" creationId="{D337082F-B952-6C7C-867A-CED04E323B14}"/>
          </ac:graphicFrameMkLst>
        </pc:graphicFrameChg>
        <pc:graphicFrameChg chg="mod modGraphic">
          <ac:chgData name="Danielle Do Val Goncalves Tudeia" userId="2fc007d0-a998-4dcd-bc72-905470b61abf" providerId="ADAL" clId="{A9A6CB69-E9EE-4BA9-8696-8BA80C646793}" dt="2023-04-13T22:13:05.042" v="3324" actId="14734"/>
          <ac:graphicFrameMkLst>
            <pc:docMk/>
            <pc:sldMk cId="1814620581" sldId="269"/>
            <ac:graphicFrameMk id="6" creationId="{DAADB7CB-38FD-9078-B7F0-28A50C1F8D02}"/>
          </ac:graphicFrameMkLst>
        </pc:graphicFrameChg>
        <pc:cxnChg chg="mod">
          <ac:chgData name="Danielle Do Val Goncalves Tudeia" userId="2fc007d0-a998-4dcd-bc72-905470b61abf" providerId="ADAL" clId="{A9A6CB69-E9EE-4BA9-8696-8BA80C646793}" dt="2023-04-13T22:12:44.415" v="3321" actId="1036"/>
          <ac:cxnSpMkLst>
            <pc:docMk/>
            <pc:sldMk cId="1814620581" sldId="269"/>
            <ac:cxnSpMk id="10" creationId="{938FA123-C09A-0A0C-0B80-A76A41468C58}"/>
          </ac:cxnSpMkLst>
        </pc:cxnChg>
        <pc:cxnChg chg="mod">
          <ac:chgData name="Danielle Do Val Goncalves Tudeia" userId="2fc007d0-a998-4dcd-bc72-905470b61abf" providerId="ADAL" clId="{A9A6CB69-E9EE-4BA9-8696-8BA80C646793}" dt="2023-04-13T22:13:00.894" v="3323" actId="14100"/>
          <ac:cxnSpMkLst>
            <pc:docMk/>
            <pc:sldMk cId="1814620581" sldId="269"/>
            <ac:cxnSpMk id="18" creationId="{FD8DF00A-9EDA-A945-CC25-CEED975DE423}"/>
          </ac:cxnSpMkLst>
        </pc:cxnChg>
        <pc:cxnChg chg="mod">
          <ac:chgData name="Danielle Do Val Goncalves Tudeia" userId="2fc007d0-a998-4dcd-bc72-905470b61abf" providerId="ADAL" clId="{A9A6CB69-E9EE-4BA9-8696-8BA80C646793}" dt="2023-04-13T22:12:44.415" v="3321" actId="1036"/>
          <ac:cxnSpMkLst>
            <pc:docMk/>
            <pc:sldMk cId="1814620581" sldId="269"/>
            <ac:cxnSpMk id="20" creationId="{7A14ADAB-7567-0D58-D387-2BC0B99E6833}"/>
          </ac:cxnSpMkLst>
        </pc:cxnChg>
      </pc:sldChg>
      <pc:sldChg chg="addSp modSp mod">
        <pc:chgData name="Danielle Do Val Goncalves Tudeia" userId="2fc007d0-a998-4dcd-bc72-905470b61abf" providerId="ADAL" clId="{A9A6CB69-E9EE-4BA9-8696-8BA80C646793}" dt="2023-04-13T22:10:16.503" v="3254" actId="1038"/>
        <pc:sldMkLst>
          <pc:docMk/>
          <pc:sldMk cId="1837998058" sldId="270"/>
        </pc:sldMkLst>
        <pc:spChg chg="mod">
          <ac:chgData name="Danielle Do Val Goncalves Tudeia" userId="2fc007d0-a998-4dcd-bc72-905470b61abf" providerId="ADAL" clId="{A9A6CB69-E9EE-4BA9-8696-8BA80C646793}" dt="2023-04-13T22:10:01.545" v="3246" actId="21"/>
          <ac:spMkLst>
            <pc:docMk/>
            <pc:sldMk cId="1837998058" sldId="270"/>
            <ac:spMk id="5" creationId="{21281015-9B62-D487-49C9-30CDE6BD12B3}"/>
          </ac:spMkLst>
        </pc:spChg>
        <pc:spChg chg="add mod">
          <ac:chgData name="Danielle Do Val Goncalves Tudeia" userId="2fc007d0-a998-4dcd-bc72-905470b61abf" providerId="ADAL" clId="{A9A6CB69-E9EE-4BA9-8696-8BA80C646793}" dt="2023-04-13T22:10:16.503" v="3254" actId="1038"/>
          <ac:spMkLst>
            <pc:docMk/>
            <pc:sldMk cId="1837998058" sldId="270"/>
            <ac:spMk id="6" creationId="{0F168C66-A4B6-2D41-820B-D440A4FD5260}"/>
          </ac:spMkLst>
        </pc:spChg>
      </pc:sldChg>
      <pc:sldChg chg="addSp delSp modSp mod">
        <pc:chgData name="Danielle Do Val Goncalves Tudeia" userId="2fc007d0-a998-4dcd-bc72-905470b61abf" providerId="ADAL" clId="{A9A6CB69-E9EE-4BA9-8696-8BA80C646793}" dt="2023-04-14T17:07:17.169" v="3531" actId="20577"/>
        <pc:sldMkLst>
          <pc:docMk/>
          <pc:sldMk cId="1878848090" sldId="275"/>
        </pc:sldMkLst>
        <pc:spChg chg="mod">
          <ac:chgData name="Danielle Do Val Goncalves Tudeia" userId="2fc007d0-a998-4dcd-bc72-905470b61abf" providerId="ADAL" clId="{A9A6CB69-E9EE-4BA9-8696-8BA80C646793}" dt="2023-04-13T18:54:53.995" v="1439" actId="20577"/>
          <ac:spMkLst>
            <pc:docMk/>
            <pc:sldMk cId="1878848090" sldId="275"/>
            <ac:spMk id="2" creationId="{9B2B2E11-28A4-1BB7-3ED0-279E228F6366}"/>
          </ac:spMkLst>
        </pc:spChg>
        <pc:spChg chg="del mod">
          <ac:chgData name="Danielle Do Val Goncalves Tudeia" userId="2fc007d0-a998-4dcd-bc72-905470b61abf" providerId="ADAL" clId="{A9A6CB69-E9EE-4BA9-8696-8BA80C646793}" dt="2023-04-13T18:54:40.014" v="1423" actId="478"/>
          <ac:spMkLst>
            <pc:docMk/>
            <pc:sldMk cId="1878848090" sldId="275"/>
            <ac:spMk id="3" creationId="{3E5589DC-5E33-5128-AB94-A565F4AFE696}"/>
          </ac:spMkLst>
        </pc:spChg>
        <pc:spChg chg="add del mod">
          <ac:chgData name="Danielle Do Val Goncalves Tudeia" userId="2fc007d0-a998-4dcd-bc72-905470b61abf" providerId="ADAL" clId="{A9A6CB69-E9EE-4BA9-8696-8BA80C646793}" dt="2023-04-13T21:59:14.725" v="2757" actId="478"/>
          <ac:spMkLst>
            <pc:docMk/>
            <pc:sldMk cId="1878848090" sldId="275"/>
            <ac:spMk id="4" creationId="{5EF1A934-96E2-C0FC-375F-C32A7F610E25}"/>
          </ac:spMkLst>
        </pc:spChg>
        <pc:spChg chg="del mod">
          <ac:chgData name="Danielle Do Val Goncalves Tudeia" userId="2fc007d0-a998-4dcd-bc72-905470b61abf" providerId="ADAL" clId="{A9A6CB69-E9EE-4BA9-8696-8BA80C646793}" dt="2023-04-13T18:54:40.014" v="1423" actId="478"/>
          <ac:spMkLst>
            <pc:docMk/>
            <pc:sldMk cId="1878848090" sldId="275"/>
            <ac:spMk id="4" creationId="{9243A770-5ED1-877D-A20B-3DCDCA9B4A05}"/>
          </ac:spMkLst>
        </pc:spChg>
        <pc:spChg chg="add del mod">
          <ac:chgData name="Danielle Do Val Goncalves Tudeia" userId="2fc007d0-a998-4dcd-bc72-905470b61abf" providerId="ADAL" clId="{A9A6CB69-E9EE-4BA9-8696-8BA80C646793}" dt="2023-04-13T21:59:12.914" v="2756" actId="478"/>
          <ac:spMkLst>
            <pc:docMk/>
            <pc:sldMk cId="1878848090" sldId="275"/>
            <ac:spMk id="5" creationId="{583F6762-F2AE-B4D5-B278-7A1BBC52E2B2}"/>
          </ac:spMkLst>
        </pc:spChg>
        <pc:spChg chg="del mod">
          <ac:chgData name="Danielle Do Val Goncalves Tudeia" userId="2fc007d0-a998-4dcd-bc72-905470b61abf" providerId="ADAL" clId="{A9A6CB69-E9EE-4BA9-8696-8BA80C646793}" dt="2023-04-13T18:54:40.014" v="1423" actId="478"/>
          <ac:spMkLst>
            <pc:docMk/>
            <pc:sldMk cId="1878848090" sldId="275"/>
            <ac:spMk id="5" creationId="{80F237A3-19B2-AA6C-544F-350E76972112}"/>
          </ac:spMkLst>
        </pc:spChg>
        <pc:spChg chg="add del mod">
          <ac:chgData name="Danielle Do Val Goncalves Tudeia" userId="2fc007d0-a998-4dcd-bc72-905470b61abf" providerId="ADAL" clId="{A9A6CB69-E9EE-4BA9-8696-8BA80C646793}" dt="2023-04-13T18:54:40.014" v="1423" actId="478"/>
          <ac:spMkLst>
            <pc:docMk/>
            <pc:sldMk cId="1878848090" sldId="275"/>
            <ac:spMk id="6" creationId="{AD4B6009-D8A6-1A93-8308-53DE3998F91D}"/>
          </ac:spMkLst>
        </pc:spChg>
        <pc:spChg chg="add mod">
          <ac:chgData name="Danielle Do Val Goncalves Tudeia" userId="2fc007d0-a998-4dcd-bc72-905470b61abf" providerId="ADAL" clId="{A9A6CB69-E9EE-4BA9-8696-8BA80C646793}" dt="2023-04-13T18:53:54.504" v="1397" actId="571"/>
          <ac:spMkLst>
            <pc:docMk/>
            <pc:sldMk cId="1878848090" sldId="275"/>
            <ac:spMk id="7" creationId="{66647431-0CDC-6848-4567-A307F0BE6914}"/>
          </ac:spMkLst>
        </pc:spChg>
        <pc:spChg chg="add mod">
          <ac:chgData name="Danielle Do Val Goncalves Tudeia" userId="2fc007d0-a998-4dcd-bc72-905470b61abf" providerId="ADAL" clId="{A9A6CB69-E9EE-4BA9-8696-8BA80C646793}" dt="2023-04-13T18:53:54.504" v="1397" actId="571"/>
          <ac:spMkLst>
            <pc:docMk/>
            <pc:sldMk cId="1878848090" sldId="275"/>
            <ac:spMk id="8" creationId="{3B79957F-1E31-0FED-BE3A-55BD7A9AAE7C}"/>
          </ac:spMkLst>
        </pc:spChg>
        <pc:spChg chg="add mod">
          <ac:chgData name="Danielle Do Val Goncalves Tudeia" userId="2fc007d0-a998-4dcd-bc72-905470b61abf" providerId="ADAL" clId="{A9A6CB69-E9EE-4BA9-8696-8BA80C646793}" dt="2023-04-13T18:53:54.504" v="1397" actId="571"/>
          <ac:spMkLst>
            <pc:docMk/>
            <pc:sldMk cId="1878848090" sldId="275"/>
            <ac:spMk id="9" creationId="{8C94DE18-F26F-CAB9-CDB9-BAEF27BD2AA2}"/>
          </ac:spMkLst>
        </pc:spChg>
        <pc:spChg chg="add mod">
          <ac:chgData name="Danielle Do Val Goncalves Tudeia" userId="2fc007d0-a998-4dcd-bc72-905470b61abf" providerId="ADAL" clId="{A9A6CB69-E9EE-4BA9-8696-8BA80C646793}" dt="2023-04-13T18:53:54.504" v="1397" actId="571"/>
          <ac:spMkLst>
            <pc:docMk/>
            <pc:sldMk cId="1878848090" sldId="275"/>
            <ac:spMk id="10" creationId="{6F4E8471-6914-DD81-B27B-99A1DDB6FD29}"/>
          </ac:spMkLst>
        </pc:spChg>
        <pc:spChg chg="del mod">
          <ac:chgData name="Danielle Do Val Goncalves Tudeia" userId="2fc007d0-a998-4dcd-bc72-905470b61abf" providerId="ADAL" clId="{A9A6CB69-E9EE-4BA9-8696-8BA80C646793}" dt="2023-04-13T18:54:40.014" v="1423" actId="478"/>
          <ac:spMkLst>
            <pc:docMk/>
            <pc:sldMk cId="1878848090" sldId="275"/>
            <ac:spMk id="11" creationId="{4272DBE0-49B4-1244-ADF1-AF25B1CC0E81}"/>
          </ac:spMkLst>
        </pc:spChg>
        <pc:spChg chg="del mod">
          <ac:chgData name="Danielle Do Val Goncalves Tudeia" userId="2fc007d0-a998-4dcd-bc72-905470b61abf" providerId="ADAL" clId="{A9A6CB69-E9EE-4BA9-8696-8BA80C646793}" dt="2023-04-13T18:54:40.014" v="1423" actId="478"/>
          <ac:spMkLst>
            <pc:docMk/>
            <pc:sldMk cId="1878848090" sldId="275"/>
            <ac:spMk id="12" creationId="{D608B470-D8FF-9C62-52B3-E28466D2ABC4}"/>
          </ac:spMkLst>
        </pc:spChg>
        <pc:spChg chg="add mod">
          <ac:chgData name="Danielle Do Val Goncalves Tudeia" userId="2fc007d0-a998-4dcd-bc72-905470b61abf" providerId="ADAL" clId="{A9A6CB69-E9EE-4BA9-8696-8BA80C646793}" dt="2023-04-13T18:53:54.504" v="1397" actId="571"/>
          <ac:spMkLst>
            <pc:docMk/>
            <pc:sldMk cId="1878848090" sldId="275"/>
            <ac:spMk id="13" creationId="{0694241E-AC5C-A98D-B29D-CB50851B3C52}"/>
          </ac:spMkLst>
        </pc:spChg>
        <pc:spChg chg="add mod">
          <ac:chgData name="Danielle Do Val Goncalves Tudeia" userId="2fc007d0-a998-4dcd-bc72-905470b61abf" providerId="ADAL" clId="{A9A6CB69-E9EE-4BA9-8696-8BA80C646793}" dt="2023-04-14T17:06:05.971" v="3522" actId="20577"/>
          <ac:spMkLst>
            <pc:docMk/>
            <pc:sldMk cId="1878848090" sldId="275"/>
            <ac:spMk id="14" creationId="{DAE3BD8E-47BB-3C80-3D3C-7EF1B1A6FE3B}"/>
          </ac:spMkLst>
        </pc:spChg>
        <pc:graphicFrameChg chg="add mod modGraphic">
          <ac:chgData name="Danielle Do Val Goncalves Tudeia" userId="2fc007d0-a998-4dcd-bc72-905470b61abf" providerId="ADAL" clId="{A9A6CB69-E9EE-4BA9-8696-8BA80C646793}" dt="2023-04-14T17:07:17.169" v="3531" actId="20577"/>
          <ac:graphicFrameMkLst>
            <pc:docMk/>
            <pc:sldMk cId="1878848090" sldId="275"/>
            <ac:graphicFrameMk id="15" creationId="{96899DC9-6D90-AE99-B01C-E35769C5868B}"/>
          </ac:graphicFrameMkLst>
        </pc:graphicFrameChg>
        <pc:graphicFrameChg chg="add del">
          <ac:chgData name="Danielle Do Val Goncalves Tudeia" userId="2fc007d0-a998-4dcd-bc72-905470b61abf" providerId="ADAL" clId="{A9A6CB69-E9EE-4BA9-8696-8BA80C646793}" dt="2023-04-13T18:57:11.151" v="1473"/>
          <ac:graphicFrameMkLst>
            <pc:docMk/>
            <pc:sldMk cId="1878848090" sldId="275"/>
            <ac:graphicFrameMk id="16" creationId="{FD3FB472-D352-133D-F47A-B3215DE40E5F}"/>
          </ac:graphicFrameMkLst>
        </pc:graphicFrameChg>
      </pc:sldChg>
      <pc:sldChg chg="addSp modSp del mod">
        <pc:chgData name="Danielle Do Val Goncalves Tudeia" userId="2fc007d0-a998-4dcd-bc72-905470b61abf" providerId="ADAL" clId="{A9A6CB69-E9EE-4BA9-8696-8BA80C646793}" dt="2023-04-13T22:13:52.839" v="3363" actId="47"/>
        <pc:sldMkLst>
          <pc:docMk/>
          <pc:sldMk cId="1805635477" sldId="276"/>
        </pc:sldMkLst>
        <pc:spChg chg="add mod">
          <ac:chgData name="Danielle Do Val Goncalves Tudeia" userId="2fc007d0-a998-4dcd-bc72-905470b61abf" providerId="ADAL" clId="{A9A6CB69-E9EE-4BA9-8696-8BA80C646793}" dt="2023-04-12T00:29:27.016" v="1056" actId="403"/>
          <ac:spMkLst>
            <pc:docMk/>
            <pc:sldMk cId="1805635477" sldId="276"/>
            <ac:spMk id="3" creationId="{D37F2F7A-FB40-BB4E-FCD7-FF7AF88E4D49}"/>
          </ac:spMkLst>
        </pc:spChg>
        <pc:picChg chg="add mod modCrop">
          <ac:chgData name="Danielle Do Val Goncalves Tudeia" userId="2fc007d0-a998-4dcd-bc72-905470b61abf" providerId="ADAL" clId="{A9A6CB69-E9EE-4BA9-8696-8BA80C646793}" dt="2023-04-13T18:53:01.421" v="1368" actId="1076"/>
          <ac:picMkLst>
            <pc:docMk/>
            <pc:sldMk cId="1805635477" sldId="276"/>
            <ac:picMk id="5" creationId="{1C8AC458-5C81-BF3D-36A6-31E24428E493}"/>
          </ac:picMkLst>
        </pc:picChg>
      </pc:sldChg>
      <pc:sldChg chg="addSp delSp modSp del mod ord">
        <pc:chgData name="Danielle Do Val Goncalves Tudeia" userId="2fc007d0-a998-4dcd-bc72-905470b61abf" providerId="ADAL" clId="{A9A6CB69-E9EE-4BA9-8696-8BA80C646793}" dt="2023-04-14T18:58:49.569" v="4580" actId="47"/>
        <pc:sldMkLst>
          <pc:docMk/>
          <pc:sldMk cId="3751838322" sldId="277"/>
        </pc:sldMkLst>
        <pc:spChg chg="mod">
          <ac:chgData name="Danielle Do Val Goncalves Tudeia" userId="2fc007d0-a998-4dcd-bc72-905470b61abf" providerId="ADAL" clId="{A9A6CB69-E9EE-4BA9-8696-8BA80C646793}" dt="2023-04-13T18:17:46.577" v="1249" actId="20577"/>
          <ac:spMkLst>
            <pc:docMk/>
            <pc:sldMk cId="3751838322" sldId="277"/>
            <ac:spMk id="2" creationId="{9B2B2E11-28A4-1BB7-3ED0-279E228F6366}"/>
          </ac:spMkLst>
        </pc:spChg>
        <pc:spChg chg="mod ord">
          <ac:chgData name="Danielle Do Val Goncalves Tudeia" userId="2fc007d0-a998-4dcd-bc72-905470b61abf" providerId="ADAL" clId="{A9A6CB69-E9EE-4BA9-8696-8BA80C646793}" dt="2023-04-13T18:18:17.784" v="1256" actId="167"/>
          <ac:spMkLst>
            <pc:docMk/>
            <pc:sldMk cId="3751838322" sldId="277"/>
            <ac:spMk id="3" creationId="{E9039ED4-4D93-AF4B-6B8D-E149B567A6DB}"/>
          </ac:spMkLst>
        </pc:spChg>
        <pc:spChg chg="mod">
          <ac:chgData name="Danielle Do Val Goncalves Tudeia" userId="2fc007d0-a998-4dcd-bc72-905470b61abf" providerId="ADAL" clId="{A9A6CB69-E9EE-4BA9-8696-8BA80C646793}" dt="2023-04-14T18:39:14.397" v="3864" actId="20577"/>
          <ac:spMkLst>
            <pc:docMk/>
            <pc:sldMk cId="3751838322" sldId="277"/>
            <ac:spMk id="4" creationId="{A1F242E3-D6D6-363D-38C7-639E8642F41F}"/>
          </ac:spMkLst>
        </pc:spChg>
        <pc:spChg chg="del">
          <ac:chgData name="Danielle Do Val Goncalves Tudeia" userId="2fc007d0-a998-4dcd-bc72-905470b61abf" providerId="ADAL" clId="{A9A6CB69-E9EE-4BA9-8696-8BA80C646793}" dt="2023-04-12T00:29:08.487" v="1043" actId="478"/>
          <ac:spMkLst>
            <pc:docMk/>
            <pc:sldMk cId="3751838322" sldId="277"/>
            <ac:spMk id="5" creationId="{25F401BD-C342-C4FB-80C5-2CD625E0B9A9}"/>
          </ac:spMkLst>
        </pc:spChg>
        <pc:spChg chg="add del mod">
          <ac:chgData name="Danielle Do Val Goncalves Tudeia" userId="2fc007d0-a998-4dcd-bc72-905470b61abf" providerId="ADAL" clId="{A9A6CB69-E9EE-4BA9-8696-8BA80C646793}" dt="2023-04-14T18:38:01.814" v="3855" actId="478"/>
          <ac:spMkLst>
            <pc:docMk/>
            <pc:sldMk cId="3751838322" sldId="277"/>
            <ac:spMk id="5" creationId="{A278EB57-9CC4-CE70-86A7-DBEF1F8D93CD}"/>
          </ac:spMkLst>
        </pc:spChg>
        <pc:spChg chg="del">
          <ac:chgData name="Danielle Do Val Goncalves Tudeia" userId="2fc007d0-a998-4dcd-bc72-905470b61abf" providerId="ADAL" clId="{A9A6CB69-E9EE-4BA9-8696-8BA80C646793}" dt="2023-04-12T00:29:08.487" v="1043" actId="478"/>
          <ac:spMkLst>
            <pc:docMk/>
            <pc:sldMk cId="3751838322" sldId="277"/>
            <ac:spMk id="6" creationId="{E761068B-E72C-680B-4F9C-9BB6DE1CC806}"/>
          </ac:spMkLst>
        </pc:spChg>
        <pc:spChg chg="add del mod">
          <ac:chgData name="Danielle Do Val Goncalves Tudeia" userId="2fc007d0-a998-4dcd-bc72-905470b61abf" providerId="ADAL" clId="{A9A6CB69-E9EE-4BA9-8696-8BA80C646793}" dt="2023-04-13T18:17:48.687" v="1250" actId="478"/>
          <ac:spMkLst>
            <pc:docMk/>
            <pc:sldMk cId="3751838322" sldId="277"/>
            <ac:spMk id="8" creationId="{E0265030-687F-A01A-E074-13372CA0AA6F}"/>
          </ac:spMkLst>
        </pc:spChg>
        <pc:picChg chg="del">
          <ac:chgData name="Danielle Do Val Goncalves Tudeia" userId="2fc007d0-a998-4dcd-bc72-905470b61abf" providerId="ADAL" clId="{A9A6CB69-E9EE-4BA9-8696-8BA80C646793}" dt="2023-04-13T18:17:50.682" v="1251" actId="478"/>
          <ac:picMkLst>
            <pc:docMk/>
            <pc:sldMk cId="3751838322" sldId="277"/>
            <ac:picMk id="7" creationId="{7F5E80F2-0D09-93C7-198E-1D7EA6C5E62B}"/>
          </ac:picMkLst>
        </pc:picChg>
      </pc:sldChg>
      <pc:sldChg chg="addSp delSp modSp add mod ord">
        <pc:chgData name="Danielle Do Val Goncalves Tudeia" userId="2fc007d0-a998-4dcd-bc72-905470b61abf" providerId="ADAL" clId="{A9A6CB69-E9EE-4BA9-8696-8BA80C646793}" dt="2023-04-13T18:53:45.804" v="1395" actId="20577"/>
        <pc:sldMkLst>
          <pc:docMk/>
          <pc:sldMk cId="411271908" sldId="278"/>
        </pc:sldMkLst>
        <pc:spChg chg="del">
          <ac:chgData name="Danielle Do Val Goncalves Tudeia" userId="2fc007d0-a998-4dcd-bc72-905470b61abf" providerId="ADAL" clId="{A9A6CB69-E9EE-4BA9-8696-8BA80C646793}" dt="2023-04-11T13:18:01.481" v="83" actId="478"/>
          <ac:spMkLst>
            <pc:docMk/>
            <pc:sldMk cId="411271908" sldId="278"/>
            <ac:spMk id="3" creationId="{D9038DFB-A46B-7054-47EF-E9F2DF1ED267}"/>
          </ac:spMkLst>
        </pc:spChg>
        <pc:spChg chg="mod">
          <ac:chgData name="Danielle Do Val Goncalves Tudeia" userId="2fc007d0-a998-4dcd-bc72-905470b61abf" providerId="ADAL" clId="{A9A6CB69-E9EE-4BA9-8696-8BA80C646793}" dt="2023-04-11T13:20:41.613" v="139" actId="1076"/>
          <ac:spMkLst>
            <pc:docMk/>
            <pc:sldMk cId="411271908" sldId="278"/>
            <ac:spMk id="4" creationId="{9243A770-5ED1-877D-A20B-3DCDCA9B4A05}"/>
          </ac:spMkLst>
        </pc:spChg>
        <pc:spChg chg="del">
          <ac:chgData name="Danielle Do Val Goncalves Tudeia" userId="2fc007d0-a998-4dcd-bc72-905470b61abf" providerId="ADAL" clId="{A9A6CB69-E9EE-4BA9-8696-8BA80C646793}" dt="2023-04-11T13:17:58.881" v="82" actId="478"/>
          <ac:spMkLst>
            <pc:docMk/>
            <pc:sldMk cId="411271908" sldId="278"/>
            <ac:spMk id="7" creationId="{05739950-68F4-A44A-1EAF-809F658D1AD4}"/>
          </ac:spMkLst>
        </pc:spChg>
        <pc:spChg chg="add del mod">
          <ac:chgData name="Danielle Do Val Goncalves Tudeia" userId="2fc007d0-a998-4dcd-bc72-905470b61abf" providerId="ADAL" clId="{A9A6CB69-E9EE-4BA9-8696-8BA80C646793}" dt="2023-04-11T13:17:58.881" v="82" actId="478"/>
          <ac:spMkLst>
            <pc:docMk/>
            <pc:sldMk cId="411271908" sldId="278"/>
            <ac:spMk id="9" creationId="{6961FD41-A247-5E80-D480-EAEE4CE33147}"/>
          </ac:spMkLst>
        </pc:spChg>
        <pc:spChg chg="mod">
          <ac:chgData name="Danielle Do Val Goncalves Tudeia" userId="2fc007d0-a998-4dcd-bc72-905470b61abf" providerId="ADAL" clId="{A9A6CB69-E9EE-4BA9-8696-8BA80C646793}" dt="2023-04-11T13:20:41.613" v="139" actId="1076"/>
          <ac:spMkLst>
            <pc:docMk/>
            <pc:sldMk cId="411271908" sldId="278"/>
            <ac:spMk id="11" creationId="{4272DBE0-49B4-1244-ADF1-AF25B1CC0E81}"/>
          </ac:spMkLst>
        </pc:spChg>
        <pc:spChg chg="del">
          <ac:chgData name="Danielle Do Val Goncalves Tudeia" userId="2fc007d0-a998-4dcd-bc72-905470b61abf" providerId="ADAL" clId="{A9A6CB69-E9EE-4BA9-8696-8BA80C646793}" dt="2023-04-11T13:18:12" v="84" actId="478"/>
          <ac:spMkLst>
            <pc:docMk/>
            <pc:sldMk cId="411271908" sldId="278"/>
            <ac:spMk id="12" creationId="{D608B470-D8FF-9C62-52B3-E28466D2ABC4}"/>
          </ac:spMkLst>
        </pc:spChg>
        <pc:spChg chg="del">
          <ac:chgData name="Danielle Do Val Goncalves Tudeia" userId="2fc007d0-a998-4dcd-bc72-905470b61abf" providerId="ADAL" clId="{A9A6CB69-E9EE-4BA9-8696-8BA80C646793}" dt="2023-04-11T13:17:58.881" v="82" actId="478"/>
          <ac:spMkLst>
            <pc:docMk/>
            <pc:sldMk cId="411271908" sldId="278"/>
            <ac:spMk id="14" creationId="{5DE32750-6149-6F9D-DB0A-41E1A5151BEF}"/>
          </ac:spMkLst>
        </pc:spChg>
        <pc:graphicFrameChg chg="add mod modGraphic">
          <ac:chgData name="Danielle Do Val Goncalves Tudeia" userId="2fc007d0-a998-4dcd-bc72-905470b61abf" providerId="ADAL" clId="{A9A6CB69-E9EE-4BA9-8696-8BA80C646793}" dt="2023-04-13T18:53:45.804" v="1395" actId="20577"/>
          <ac:graphicFrameMkLst>
            <pc:docMk/>
            <pc:sldMk cId="411271908" sldId="278"/>
            <ac:graphicFrameMk id="8" creationId="{84E06014-AEC1-246B-716E-E2FE6E8AC1C6}"/>
          </ac:graphicFrameMkLst>
        </pc:graphicFrameChg>
        <pc:picChg chg="del">
          <ac:chgData name="Danielle Do Val Goncalves Tudeia" userId="2fc007d0-a998-4dcd-bc72-905470b61abf" providerId="ADAL" clId="{A9A6CB69-E9EE-4BA9-8696-8BA80C646793}" dt="2023-04-11T13:17:58.881" v="82" actId="478"/>
          <ac:picMkLst>
            <pc:docMk/>
            <pc:sldMk cId="411271908" sldId="278"/>
            <ac:picMk id="5" creationId="{D409140C-D7EF-9948-9F48-30A6B012F16C}"/>
          </ac:picMkLst>
        </pc:picChg>
        <pc:picChg chg="del">
          <ac:chgData name="Danielle Do Val Goncalves Tudeia" userId="2fc007d0-a998-4dcd-bc72-905470b61abf" providerId="ADAL" clId="{A9A6CB69-E9EE-4BA9-8696-8BA80C646793}" dt="2023-04-11T13:17:58.881" v="82" actId="478"/>
          <ac:picMkLst>
            <pc:docMk/>
            <pc:sldMk cId="411271908" sldId="278"/>
            <ac:picMk id="6" creationId="{533EF439-D8C9-01A7-A998-C9282DAA52A0}"/>
          </ac:picMkLst>
        </pc:picChg>
        <pc:picChg chg="add del mod">
          <ac:chgData name="Danielle Do Val Goncalves Tudeia" userId="2fc007d0-a998-4dcd-bc72-905470b61abf" providerId="ADAL" clId="{A9A6CB69-E9EE-4BA9-8696-8BA80C646793}" dt="2023-04-11T13:17:58.881" v="82" actId="478"/>
          <ac:picMkLst>
            <pc:docMk/>
            <pc:sldMk cId="411271908" sldId="278"/>
            <ac:picMk id="10" creationId="{527C30C3-68F5-D374-1587-21228A6B6179}"/>
          </ac:picMkLst>
        </pc:picChg>
      </pc:sldChg>
      <pc:sldChg chg="add del">
        <pc:chgData name="Danielle Do Val Goncalves Tudeia" userId="2fc007d0-a998-4dcd-bc72-905470b61abf" providerId="ADAL" clId="{A9A6CB69-E9EE-4BA9-8696-8BA80C646793}" dt="2023-04-11T13:14:15.392" v="2"/>
        <pc:sldMkLst>
          <pc:docMk/>
          <pc:sldMk cId="2563721538" sldId="279"/>
        </pc:sldMkLst>
      </pc:sldChg>
      <pc:sldChg chg="delSp modSp add del mod">
        <pc:chgData name="Danielle Do Val Goncalves Tudeia" userId="2fc007d0-a998-4dcd-bc72-905470b61abf" providerId="ADAL" clId="{A9A6CB69-E9EE-4BA9-8696-8BA80C646793}" dt="2023-04-13T22:16:23.370" v="3508" actId="47"/>
        <pc:sldMkLst>
          <pc:docMk/>
          <pc:sldMk cId="2766551738" sldId="279"/>
        </pc:sldMkLst>
        <pc:spChg chg="del mod">
          <ac:chgData name="Danielle Do Val Goncalves Tudeia" userId="2fc007d0-a998-4dcd-bc72-905470b61abf" providerId="ADAL" clId="{A9A6CB69-E9EE-4BA9-8696-8BA80C646793}" dt="2023-04-11T18:23:31.476" v="294" actId="478"/>
          <ac:spMkLst>
            <pc:docMk/>
            <pc:sldMk cId="2766551738" sldId="279"/>
            <ac:spMk id="4" creationId="{E88FAC8B-AADB-1F32-12D3-B21C7D790164}"/>
          </ac:spMkLst>
        </pc:spChg>
        <pc:spChg chg="del">
          <ac:chgData name="Danielle Do Val Goncalves Tudeia" userId="2fc007d0-a998-4dcd-bc72-905470b61abf" providerId="ADAL" clId="{A9A6CB69-E9EE-4BA9-8696-8BA80C646793}" dt="2023-04-11T18:22:40.528" v="288" actId="478"/>
          <ac:spMkLst>
            <pc:docMk/>
            <pc:sldMk cId="2766551738" sldId="279"/>
            <ac:spMk id="6" creationId="{ADDE0769-0461-5E6B-AC73-C2795E698B8D}"/>
          </ac:spMkLst>
        </pc:spChg>
        <pc:spChg chg="mod">
          <ac:chgData name="Danielle Do Val Goncalves Tudeia" userId="2fc007d0-a998-4dcd-bc72-905470b61abf" providerId="ADAL" clId="{A9A6CB69-E9EE-4BA9-8696-8BA80C646793}" dt="2023-04-11T18:24:31.998" v="327" actId="20577"/>
          <ac:spMkLst>
            <pc:docMk/>
            <pc:sldMk cId="2766551738" sldId="279"/>
            <ac:spMk id="7" creationId="{1EC4809F-8F2F-59B1-7457-AE0DBBFD8EDB}"/>
          </ac:spMkLst>
        </pc:spChg>
        <pc:spChg chg="del">
          <ac:chgData name="Danielle Do Val Goncalves Tudeia" userId="2fc007d0-a998-4dcd-bc72-905470b61abf" providerId="ADAL" clId="{A9A6CB69-E9EE-4BA9-8696-8BA80C646793}" dt="2023-04-11T18:22:40.528" v="288" actId="478"/>
          <ac:spMkLst>
            <pc:docMk/>
            <pc:sldMk cId="2766551738" sldId="279"/>
            <ac:spMk id="8" creationId="{E8E25857-15BC-1D7E-D4FC-1AFD238EB873}"/>
          </ac:spMkLst>
        </pc:spChg>
        <pc:spChg chg="del">
          <ac:chgData name="Danielle Do Val Goncalves Tudeia" userId="2fc007d0-a998-4dcd-bc72-905470b61abf" providerId="ADAL" clId="{A9A6CB69-E9EE-4BA9-8696-8BA80C646793}" dt="2023-04-11T18:22:40.528" v="288" actId="478"/>
          <ac:spMkLst>
            <pc:docMk/>
            <pc:sldMk cId="2766551738" sldId="279"/>
            <ac:spMk id="10" creationId="{D98BA9DF-EB22-D965-D44D-B185347717D4}"/>
          </ac:spMkLst>
        </pc:spChg>
        <pc:spChg chg="del">
          <ac:chgData name="Danielle Do Val Goncalves Tudeia" userId="2fc007d0-a998-4dcd-bc72-905470b61abf" providerId="ADAL" clId="{A9A6CB69-E9EE-4BA9-8696-8BA80C646793}" dt="2023-04-11T18:22:40.528" v="288" actId="478"/>
          <ac:spMkLst>
            <pc:docMk/>
            <pc:sldMk cId="2766551738" sldId="279"/>
            <ac:spMk id="12" creationId="{BA427081-9132-6879-46B6-F73F6E9D050F}"/>
          </ac:spMkLst>
        </pc:spChg>
      </pc:sldChg>
      <pc:sldChg chg="addSp delSp modSp add mod">
        <pc:chgData name="Danielle Do Val Goncalves Tudeia" userId="2fc007d0-a998-4dcd-bc72-905470b61abf" providerId="ADAL" clId="{A9A6CB69-E9EE-4BA9-8696-8BA80C646793}" dt="2023-04-14T18:31:04.836" v="3789" actId="115"/>
        <pc:sldMkLst>
          <pc:docMk/>
          <pc:sldMk cId="2388847211" sldId="280"/>
        </pc:sldMkLst>
        <pc:spChg chg="mod">
          <ac:chgData name="Danielle Do Val Goncalves Tudeia" userId="2fc007d0-a998-4dcd-bc72-905470b61abf" providerId="ADAL" clId="{A9A6CB69-E9EE-4BA9-8696-8BA80C646793}" dt="2023-04-14T18:27:35.172" v="3688" actId="14100"/>
          <ac:spMkLst>
            <pc:docMk/>
            <pc:sldMk cId="2388847211" sldId="280"/>
            <ac:spMk id="3" creationId="{E9039ED4-4D93-AF4B-6B8D-E149B567A6DB}"/>
          </ac:spMkLst>
        </pc:spChg>
        <pc:spChg chg="del">
          <ac:chgData name="Danielle Do Val Goncalves Tudeia" userId="2fc007d0-a998-4dcd-bc72-905470b61abf" providerId="ADAL" clId="{A9A6CB69-E9EE-4BA9-8696-8BA80C646793}" dt="2023-04-12T00:28:52.402" v="1036" actId="478"/>
          <ac:spMkLst>
            <pc:docMk/>
            <pc:sldMk cId="2388847211" sldId="280"/>
            <ac:spMk id="4" creationId="{A1F242E3-D6D6-363D-38C7-639E8642F41F}"/>
          </ac:spMkLst>
        </pc:spChg>
        <pc:spChg chg="add del mod">
          <ac:chgData name="Danielle Do Val Goncalves Tudeia" userId="2fc007d0-a998-4dcd-bc72-905470b61abf" providerId="ADAL" clId="{A9A6CB69-E9EE-4BA9-8696-8BA80C646793}" dt="2023-04-14T18:27:52.765" v="3718" actId="478"/>
          <ac:spMkLst>
            <pc:docMk/>
            <pc:sldMk cId="2388847211" sldId="280"/>
            <ac:spMk id="4" creationId="{DEFCC76E-8A4C-1B37-6B44-95A785D8B6A8}"/>
          </ac:spMkLst>
        </pc:spChg>
        <pc:spChg chg="del">
          <ac:chgData name="Danielle Do Val Goncalves Tudeia" userId="2fc007d0-a998-4dcd-bc72-905470b61abf" providerId="ADAL" clId="{A9A6CB69-E9EE-4BA9-8696-8BA80C646793}" dt="2023-04-12T00:28:52.402" v="1036" actId="478"/>
          <ac:spMkLst>
            <pc:docMk/>
            <pc:sldMk cId="2388847211" sldId="280"/>
            <ac:spMk id="5" creationId="{25F401BD-C342-C4FB-80C5-2CD625E0B9A9}"/>
          </ac:spMkLst>
        </pc:spChg>
        <pc:spChg chg="mod">
          <ac:chgData name="Danielle Do Val Goncalves Tudeia" userId="2fc007d0-a998-4dcd-bc72-905470b61abf" providerId="ADAL" clId="{A9A6CB69-E9EE-4BA9-8696-8BA80C646793}" dt="2023-04-14T18:27:38.334" v="3692" actId="1035"/>
          <ac:spMkLst>
            <pc:docMk/>
            <pc:sldMk cId="2388847211" sldId="280"/>
            <ac:spMk id="6" creationId="{E761068B-E72C-680B-4F9C-9BB6DE1CC806}"/>
          </ac:spMkLst>
        </pc:spChg>
        <pc:spChg chg="add mod ord">
          <ac:chgData name="Danielle Do Val Goncalves Tudeia" userId="2fc007d0-a998-4dcd-bc72-905470b61abf" providerId="ADAL" clId="{A9A6CB69-E9EE-4BA9-8696-8BA80C646793}" dt="2023-04-14T18:28:58.229" v="3750" actId="1036"/>
          <ac:spMkLst>
            <pc:docMk/>
            <pc:sldMk cId="2388847211" sldId="280"/>
            <ac:spMk id="7" creationId="{32F5A660-C318-17D7-1B04-B1434F6D4B66}"/>
          </ac:spMkLst>
        </pc:spChg>
        <pc:spChg chg="add del mod">
          <ac:chgData name="Danielle Do Val Goncalves Tudeia" userId="2fc007d0-a998-4dcd-bc72-905470b61abf" providerId="ADAL" clId="{A9A6CB69-E9EE-4BA9-8696-8BA80C646793}" dt="2023-04-13T18:01:35.354" v="1074" actId="478"/>
          <ac:spMkLst>
            <pc:docMk/>
            <pc:sldMk cId="2388847211" sldId="280"/>
            <ac:spMk id="8" creationId="{A604C1F9-A24E-AD94-329E-3B1083F051AB}"/>
          </ac:spMkLst>
        </pc:spChg>
        <pc:spChg chg="add mod">
          <ac:chgData name="Danielle Do Val Goncalves Tudeia" userId="2fc007d0-a998-4dcd-bc72-905470b61abf" providerId="ADAL" clId="{A9A6CB69-E9EE-4BA9-8696-8BA80C646793}" dt="2023-04-14T18:28:58.229" v="3750" actId="1036"/>
          <ac:spMkLst>
            <pc:docMk/>
            <pc:sldMk cId="2388847211" sldId="280"/>
            <ac:spMk id="9" creationId="{D46E0F7B-3870-02D8-6BE0-7808140F5435}"/>
          </ac:spMkLst>
        </pc:spChg>
        <pc:spChg chg="add mod">
          <ac:chgData name="Danielle Do Val Goncalves Tudeia" userId="2fc007d0-a998-4dcd-bc72-905470b61abf" providerId="ADAL" clId="{A9A6CB69-E9EE-4BA9-8696-8BA80C646793}" dt="2023-04-14T18:28:58.229" v="3750" actId="1036"/>
          <ac:spMkLst>
            <pc:docMk/>
            <pc:sldMk cId="2388847211" sldId="280"/>
            <ac:spMk id="10" creationId="{193B6D1A-7238-1FA2-872F-163E68959BA5}"/>
          </ac:spMkLst>
        </pc:spChg>
        <pc:spChg chg="add mod">
          <ac:chgData name="Danielle Do Val Goncalves Tudeia" userId="2fc007d0-a998-4dcd-bc72-905470b61abf" providerId="ADAL" clId="{A9A6CB69-E9EE-4BA9-8696-8BA80C646793}" dt="2023-04-14T18:31:04.836" v="3789" actId="115"/>
          <ac:spMkLst>
            <pc:docMk/>
            <pc:sldMk cId="2388847211" sldId="280"/>
            <ac:spMk id="13" creationId="{A2751510-3E84-A1F0-436D-CD55E3E788BA}"/>
          </ac:spMkLst>
        </pc:spChg>
        <pc:spChg chg="add mod">
          <ac:chgData name="Danielle Do Val Goncalves Tudeia" userId="2fc007d0-a998-4dcd-bc72-905470b61abf" providerId="ADAL" clId="{A9A6CB69-E9EE-4BA9-8696-8BA80C646793}" dt="2023-04-14T18:28:58.229" v="3750" actId="1036"/>
          <ac:spMkLst>
            <pc:docMk/>
            <pc:sldMk cId="2388847211" sldId="280"/>
            <ac:spMk id="19" creationId="{D916AF9E-1950-8DA6-4300-8C1426B28329}"/>
          </ac:spMkLst>
        </pc:spChg>
        <pc:picChg chg="add mod modCrop">
          <ac:chgData name="Danielle Do Val Goncalves Tudeia" userId="2fc007d0-a998-4dcd-bc72-905470b61abf" providerId="ADAL" clId="{A9A6CB69-E9EE-4BA9-8696-8BA80C646793}" dt="2023-04-14T18:28:58.229" v="3750" actId="1036"/>
          <ac:picMkLst>
            <pc:docMk/>
            <pc:sldMk cId="2388847211" sldId="280"/>
            <ac:picMk id="5" creationId="{D2EF28CC-E26B-97EE-6DE5-D85150C4BDF1}"/>
          </ac:picMkLst>
        </pc:picChg>
        <pc:picChg chg="del">
          <ac:chgData name="Danielle Do Val Goncalves Tudeia" userId="2fc007d0-a998-4dcd-bc72-905470b61abf" providerId="ADAL" clId="{A9A6CB69-E9EE-4BA9-8696-8BA80C646793}" dt="2023-04-12T00:28:54.182" v="1037" actId="478"/>
          <ac:picMkLst>
            <pc:docMk/>
            <pc:sldMk cId="2388847211" sldId="280"/>
            <ac:picMk id="7" creationId="{7F5E80F2-0D09-93C7-198E-1D7EA6C5E62B}"/>
          </ac:picMkLst>
        </pc:picChg>
        <pc:picChg chg="add mod modCrop">
          <ac:chgData name="Danielle Do Val Goncalves Tudeia" userId="2fc007d0-a998-4dcd-bc72-905470b61abf" providerId="ADAL" clId="{A9A6CB69-E9EE-4BA9-8696-8BA80C646793}" dt="2023-04-14T18:28:58.229" v="3750" actId="1036"/>
          <ac:picMkLst>
            <pc:docMk/>
            <pc:sldMk cId="2388847211" sldId="280"/>
            <ac:picMk id="12" creationId="{8D11D262-3245-70CE-3330-10E9816B7846}"/>
          </ac:picMkLst>
        </pc:picChg>
        <pc:picChg chg="add mod">
          <ac:chgData name="Danielle Do Val Goncalves Tudeia" userId="2fc007d0-a998-4dcd-bc72-905470b61abf" providerId="ADAL" clId="{A9A6CB69-E9EE-4BA9-8696-8BA80C646793}" dt="2023-04-13T18:42:44.256" v="1303" actId="1035"/>
          <ac:picMkLst>
            <pc:docMk/>
            <pc:sldMk cId="2388847211" sldId="280"/>
            <ac:picMk id="14" creationId="{50F6ABAA-CB42-3AF4-7FA4-B8A39F08A84F}"/>
          </ac:picMkLst>
        </pc:picChg>
        <pc:picChg chg="add del mod modCrop">
          <ac:chgData name="Danielle Do Val Goncalves Tudeia" userId="2fc007d0-a998-4dcd-bc72-905470b61abf" providerId="ADAL" clId="{A9A6CB69-E9EE-4BA9-8696-8BA80C646793}" dt="2023-04-13T18:11:29.291" v="1209" actId="478"/>
          <ac:picMkLst>
            <pc:docMk/>
            <pc:sldMk cId="2388847211" sldId="280"/>
            <ac:picMk id="16" creationId="{40266651-E1CC-F279-49EE-03DE3F3ABD7D}"/>
          </ac:picMkLst>
        </pc:picChg>
        <pc:picChg chg="add del mod modCrop">
          <ac:chgData name="Danielle Do Val Goncalves Tudeia" userId="2fc007d0-a998-4dcd-bc72-905470b61abf" providerId="ADAL" clId="{A9A6CB69-E9EE-4BA9-8696-8BA80C646793}" dt="2023-04-13T18:12:40.370" v="1217" actId="478"/>
          <ac:picMkLst>
            <pc:docMk/>
            <pc:sldMk cId="2388847211" sldId="280"/>
            <ac:picMk id="18" creationId="{B29B244F-3382-52B6-A561-378EED0D3814}"/>
          </ac:picMkLst>
        </pc:picChg>
      </pc:sldChg>
      <pc:sldChg chg="addSp delSp modSp add del mod">
        <pc:chgData name="Danielle Do Val Goncalves Tudeia" userId="2fc007d0-a998-4dcd-bc72-905470b61abf" providerId="ADAL" clId="{A9A6CB69-E9EE-4BA9-8696-8BA80C646793}" dt="2023-04-13T18:17:34.819" v="1239" actId="47"/>
        <pc:sldMkLst>
          <pc:docMk/>
          <pc:sldMk cId="2084897621" sldId="281"/>
        </pc:sldMkLst>
        <pc:spChg chg="del">
          <ac:chgData name="Danielle Do Val Goncalves Tudeia" userId="2fc007d0-a998-4dcd-bc72-905470b61abf" providerId="ADAL" clId="{A9A6CB69-E9EE-4BA9-8696-8BA80C646793}" dt="2023-04-12T00:29:00.380" v="1040" actId="478"/>
          <ac:spMkLst>
            <pc:docMk/>
            <pc:sldMk cId="2084897621" sldId="281"/>
            <ac:spMk id="4" creationId="{A1F242E3-D6D6-363D-38C7-639E8642F41F}"/>
          </ac:spMkLst>
        </pc:spChg>
        <pc:spChg chg="del mod">
          <ac:chgData name="Danielle Do Val Goncalves Tudeia" userId="2fc007d0-a998-4dcd-bc72-905470b61abf" providerId="ADAL" clId="{A9A6CB69-E9EE-4BA9-8696-8BA80C646793}" dt="2023-04-12T00:28:57.991" v="1039" actId="478"/>
          <ac:spMkLst>
            <pc:docMk/>
            <pc:sldMk cId="2084897621" sldId="281"/>
            <ac:spMk id="6" creationId="{E761068B-E72C-680B-4F9C-9BB6DE1CC806}"/>
          </ac:spMkLst>
        </pc:spChg>
        <pc:spChg chg="add mod">
          <ac:chgData name="Danielle Do Val Goncalves Tudeia" userId="2fc007d0-a998-4dcd-bc72-905470b61abf" providerId="ADAL" clId="{A9A6CB69-E9EE-4BA9-8696-8BA80C646793}" dt="2023-04-12T00:29:41.725" v="1071" actId="1076"/>
          <ac:spMkLst>
            <pc:docMk/>
            <pc:sldMk cId="2084897621" sldId="281"/>
            <ac:spMk id="8" creationId="{BF6328DF-324E-35B1-D202-BE1DDD677BA7}"/>
          </ac:spMkLst>
        </pc:spChg>
      </pc:sldChg>
      <pc:sldChg chg="addSp delSp modSp add mod">
        <pc:chgData name="Danielle Do Val Goncalves Tudeia" userId="2fc007d0-a998-4dcd-bc72-905470b61abf" providerId="ADAL" clId="{A9A6CB69-E9EE-4BA9-8696-8BA80C646793}" dt="2023-04-14T18:44:56.069" v="4248" actId="1076"/>
        <pc:sldMkLst>
          <pc:docMk/>
          <pc:sldMk cId="2113642608" sldId="282"/>
        </pc:sldMkLst>
        <pc:spChg chg="mod">
          <ac:chgData name="Danielle Do Val Goncalves Tudeia" userId="2fc007d0-a998-4dcd-bc72-905470b61abf" providerId="ADAL" clId="{A9A6CB69-E9EE-4BA9-8696-8BA80C646793}" dt="2023-04-13T18:43:42.794" v="1325" actId="14100"/>
          <ac:spMkLst>
            <pc:docMk/>
            <pc:sldMk cId="2113642608" sldId="282"/>
            <ac:spMk id="3" creationId="{E9039ED4-4D93-AF4B-6B8D-E149B567A6DB}"/>
          </ac:spMkLst>
        </pc:spChg>
        <pc:spChg chg="add del mod">
          <ac:chgData name="Danielle Do Val Goncalves Tudeia" userId="2fc007d0-a998-4dcd-bc72-905470b61abf" providerId="ADAL" clId="{A9A6CB69-E9EE-4BA9-8696-8BA80C646793}" dt="2023-04-14T18:32:00.038" v="3791" actId="478"/>
          <ac:spMkLst>
            <pc:docMk/>
            <pc:sldMk cId="2113642608" sldId="282"/>
            <ac:spMk id="4" creationId="{98F457DD-8AB4-978B-A80F-0935DC5406BE}"/>
          </ac:spMkLst>
        </pc:spChg>
        <pc:spChg chg="mod">
          <ac:chgData name="Danielle Do Val Goncalves Tudeia" userId="2fc007d0-a998-4dcd-bc72-905470b61abf" providerId="ADAL" clId="{A9A6CB69-E9EE-4BA9-8696-8BA80C646793}" dt="2023-04-13T18:42:38.672" v="1300" actId="1035"/>
          <ac:spMkLst>
            <pc:docMk/>
            <pc:sldMk cId="2113642608" sldId="282"/>
            <ac:spMk id="6" creationId="{E761068B-E72C-680B-4F9C-9BB6DE1CC806}"/>
          </ac:spMkLst>
        </pc:spChg>
        <pc:spChg chg="del">
          <ac:chgData name="Danielle Do Val Goncalves Tudeia" userId="2fc007d0-a998-4dcd-bc72-905470b61abf" providerId="ADAL" clId="{A9A6CB69-E9EE-4BA9-8696-8BA80C646793}" dt="2023-04-13T18:13:03.165" v="1222" actId="478"/>
          <ac:spMkLst>
            <pc:docMk/>
            <pc:sldMk cId="2113642608" sldId="282"/>
            <ac:spMk id="7" creationId="{32F5A660-C318-17D7-1B04-B1434F6D4B66}"/>
          </ac:spMkLst>
        </pc:spChg>
        <pc:spChg chg="del">
          <ac:chgData name="Danielle Do Val Goncalves Tudeia" userId="2fc007d0-a998-4dcd-bc72-905470b61abf" providerId="ADAL" clId="{A9A6CB69-E9EE-4BA9-8696-8BA80C646793}" dt="2023-04-13T18:13:03.165" v="1222" actId="478"/>
          <ac:spMkLst>
            <pc:docMk/>
            <pc:sldMk cId="2113642608" sldId="282"/>
            <ac:spMk id="9" creationId="{D46E0F7B-3870-02D8-6BE0-7808140F5435}"/>
          </ac:spMkLst>
        </pc:spChg>
        <pc:spChg chg="del">
          <ac:chgData name="Danielle Do Val Goncalves Tudeia" userId="2fc007d0-a998-4dcd-bc72-905470b61abf" providerId="ADAL" clId="{A9A6CB69-E9EE-4BA9-8696-8BA80C646793}" dt="2023-04-13T18:13:03.165" v="1222" actId="478"/>
          <ac:spMkLst>
            <pc:docMk/>
            <pc:sldMk cId="2113642608" sldId="282"/>
            <ac:spMk id="10" creationId="{193B6D1A-7238-1FA2-872F-163E68959BA5}"/>
          </ac:spMkLst>
        </pc:spChg>
        <pc:spChg chg="mod">
          <ac:chgData name="Danielle Do Val Goncalves Tudeia" userId="2fc007d0-a998-4dcd-bc72-905470b61abf" providerId="ADAL" clId="{A9A6CB69-E9EE-4BA9-8696-8BA80C646793}" dt="2023-04-14T18:44:56.069" v="4248" actId="1076"/>
          <ac:spMkLst>
            <pc:docMk/>
            <pc:sldMk cId="2113642608" sldId="282"/>
            <ac:spMk id="13" creationId="{A2751510-3E84-A1F0-436D-CD55E3E788BA}"/>
          </ac:spMkLst>
        </pc:spChg>
        <pc:spChg chg="add mod ord">
          <ac:chgData name="Danielle Do Val Goncalves Tudeia" userId="2fc007d0-a998-4dcd-bc72-905470b61abf" providerId="ADAL" clId="{A9A6CB69-E9EE-4BA9-8696-8BA80C646793}" dt="2023-04-13T18:43:36.741" v="1323" actId="1037"/>
          <ac:spMkLst>
            <pc:docMk/>
            <pc:sldMk cId="2113642608" sldId="282"/>
            <ac:spMk id="18" creationId="{8235579E-CDF4-80A9-D659-59F319D1B6CE}"/>
          </ac:spMkLst>
        </pc:spChg>
        <pc:picChg chg="del">
          <ac:chgData name="Danielle Do Val Goncalves Tudeia" userId="2fc007d0-a998-4dcd-bc72-905470b61abf" providerId="ADAL" clId="{A9A6CB69-E9EE-4BA9-8696-8BA80C646793}" dt="2023-04-13T18:13:03.165" v="1222" actId="478"/>
          <ac:picMkLst>
            <pc:docMk/>
            <pc:sldMk cId="2113642608" sldId="282"/>
            <ac:picMk id="5" creationId="{D2EF28CC-E26B-97EE-6DE5-D85150C4BDF1}"/>
          </ac:picMkLst>
        </pc:picChg>
        <pc:picChg chg="add del mod modCrop">
          <ac:chgData name="Danielle Do Val Goncalves Tudeia" userId="2fc007d0-a998-4dcd-bc72-905470b61abf" providerId="ADAL" clId="{A9A6CB69-E9EE-4BA9-8696-8BA80C646793}" dt="2023-04-13T18:41:07.291" v="1280" actId="478"/>
          <ac:picMkLst>
            <pc:docMk/>
            <pc:sldMk cId="2113642608" sldId="282"/>
            <ac:picMk id="8" creationId="{EA4CF8DE-45B3-CCF6-06E1-EE826E54C7D5}"/>
          </ac:picMkLst>
        </pc:picChg>
        <pc:picChg chg="del">
          <ac:chgData name="Danielle Do Val Goncalves Tudeia" userId="2fc007d0-a998-4dcd-bc72-905470b61abf" providerId="ADAL" clId="{A9A6CB69-E9EE-4BA9-8696-8BA80C646793}" dt="2023-04-13T18:13:03.165" v="1222" actId="478"/>
          <ac:picMkLst>
            <pc:docMk/>
            <pc:sldMk cId="2113642608" sldId="282"/>
            <ac:picMk id="12" creationId="{8D11D262-3245-70CE-3330-10E9816B7846}"/>
          </ac:picMkLst>
        </pc:picChg>
        <pc:picChg chg="mod">
          <ac:chgData name="Danielle Do Val Goncalves Tudeia" userId="2fc007d0-a998-4dcd-bc72-905470b61abf" providerId="ADAL" clId="{A9A6CB69-E9EE-4BA9-8696-8BA80C646793}" dt="2023-04-13T18:43:44.866" v="1326" actId="1076"/>
          <ac:picMkLst>
            <pc:docMk/>
            <pc:sldMk cId="2113642608" sldId="282"/>
            <ac:picMk id="14" creationId="{50F6ABAA-CB42-3AF4-7FA4-B8A39F08A84F}"/>
          </ac:picMkLst>
        </pc:picChg>
        <pc:picChg chg="add mod modCrop">
          <ac:chgData name="Danielle Do Val Goncalves Tudeia" userId="2fc007d0-a998-4dcd-bc72-905470b61abf" providerId="ADAL" clId="{A9A6CB69-E9EE-4BA9-8696-8BA80C646793}" dt="2023-04-13T18:43:36.741" v="1323" actId="1037"/>
          <ac:picMkLst>
            <pc:docMk/>
            <pc:sldMk cId="2113642608" sldId="282"/>
            <ac:picMk id="15" creationId="{281B5948-4A4A-9FE2-33E3-1B1319250317}"/>
          </ac:picMkLst>
        </pc:picChg>
        <pc:picChg chg="add mod modCrop">
          <ac:chgData name="Danielle Do Val Goncalves Tudeia" userId="2fc007d0-a998-4dcd-bc72-905470b61abf" providerId="ADAL" clId="{A9A6CB69-E9EE-4BA9-8696-8BA80C646793}" dt="2023-04-14T18:37:10.126" v="3853" actId="1076"/>
          <ac:picMkLst>
            <pc:docMk/>
            <pc:sldMk cId="2113642608" sldId="282"/>
            <ac:picMk id="17" creationId="{846E4063-A10E-D3AD-0863-5A66BA1968B4}"/>
          </ac:picMkLst>
        </pc:picChg>
      </pc:sldChg>
      <pc:sldChg chg="addSp delSp modSp add mod">
        <pc:chgData name="Danielle Do Val Goncalves Tudeia" userId="2fc007d0-a998-4dcd-bc72-905470b61abf" providerId="ADAL" clId="{A9A6CB69-E9EE-4BA9-8696-8BA80C646793}" dt="2023-04-14T18:30:12.769" v="3773" actId="404"/>
        <pc:sldMkLst>
          <pc:docMk/>
          <pc:sldMk cId="3464103535" sldId="283"/>
        </pc:sldMkLst>
        <pc:spChg chg="add del mod">
          <ac:chgData name="Danielle Do Val Goncalves Tudeia" userId="2fc007d0-a998-4dcd-bc72-905470b61abf" providerId="ADAL" clId="{A9A6CB69-E9EE-4BA9-8696-8BA80C646793}" dt="2023-04-14T18:16:09.928" v="3556" actId="478"/>
          <ac:spMkLst>
            <pc:docMk/>
            <pc:sldMk cId="3464103535" sldId="283"/>
            <ac:spMk id="4" creationId="{FC2E4710-93EE-F6C2-F873-A44EE219C575}"/>
          </ac:spMkLst>
        </pc:spChg>
        <pc:spChg chg="mod">
          <ac:chgData name="Danielle Do Val Goncalves Tudeia" userId="2fc007d0-a998-4dcd-bc72-905470b61abf" providerId="ADAL" clId="{A9A6CB69-E9EE-4BA9-8696-8BA80C646793}" dt="2023-04-13T18:17:17.902" v="1235"/>
          <ac:spMkLst>
            <pc:docMk/>
            <pc:sldMk cId="3464103535" sldId="283"/>
            <ac:spMk id="6" creationId="{E761068B-E72C-680B-4F9C-9BB6DE1CC806}"/>
          </ac:spMkLst>
        </pc:spChg>
        <pc:spChg chg="add mod ord">
          <ac:chgData name="Danielle Do Val Goncalves Tudeia" userId="2fc007d0-a998-4dcd-bc72-905470b61abf" providerId="ADAL" clId="{A9A6CB69-E9EE-4BA9-8696-8BA80C646793}" dt="2023-04-14T18:18:09.639" v="3584" actId="14100"/>
          <ac:spMkLst>
            <pc:docMk/>
            <pc:sldMk cId="3464103535" sldId="283"/>
            <ac:spMk id="12" creationId="{922B51A7-0913-FFC4-3B5F-25EDDAD42EF6}"/>
          </ac:spMkLst>
        </pc:spChg>
        <pc:spChg chg="mod">
          <ac:chgData name="Danielle Do Val Goncalves Tudeia" userId="2fc007d0-a998-4dcd-bc72-905470b61abf" providerId="ADAL" clId="{A9A6CB69-E9EE-4BA9-8696-8BA80C646793}" dt="2023-04-14T18:30:12.769" v="3773" actId="404"/>
          <ac:spMkLst>
            <pc:docMk/>
            <pc:sldMk cId="3464103535" sldId="283"/>
            <ac:spMk id="13" creationId="{A2751510-3E84-A1F0-436D-CD55E3E788BA}"/>
          </ac:spMkLst>
        </pc:spChg>
        <pc:picChg chg="add mod modCrop">
          <ac:chgData name="Danielle Do Val Goncalves Tudeia" userId="2fc007d0-a998-4dcd-bc72-905470b61abf" providerId="ADAL" clId="{A9A6CB69-E9EE-4BA9-8696-8BA80C646793}" dt="2023-04-14T18:18:17.951" v="3586" actId="1076"/>
          <ac:picMkLst>
            <pc:docMk/>
            <pc:sldMk cId="3464103535" sldId="283"/>
            <ac:picMk id="5" creationId="{1F13D201-4F97-08E6-C9B7-8330E28B090B}"/>
          </ac:picMkLst>
        </pc:picChg>
        <pc:picChg chg="del">
          <ac:chgData name="Danielle Do Val Goncalves Tudeia" userId="2fc007d0-a998-4dcd-bc72-905470b61abf" providerId="ADAL" clId="{A9A6CB69-E9EE-4BA9-8696-8BA80C646793}" dt="2023-04-13T18:16:50.062" v="1230" actId="478"/>
          <ac:picMkLst>
            <pc:docMk/>
            <pc:sldMk cId="3464103535" sldId="283"/>
            <ac:picMk id="8" creationId="{EA4CF8DE-45B3-CCF6-06E1-EE826E54C7D5}"/>
          </ac:picMkLst>
        </pc:picChg>
        <pc:picChg chg="add del mod modCrop">
          <ac:chgData name="Danielle Do Val Goncalves Tudeia" userId="2fc007d0-a998-4dcd-bc72-905470b61abf" providerId="ADAL" clId="{A9A6CB69-E9EE-4BA9-8696-8BA80C646793}" dt="2023-04-13T18:50:59.953" v="1340" actId="478"/>
          <ac:picMkLst>
            <pc:docMk/>
            <pc:sldMk cId="3464103535" sldId="283"/>
            <ac:picMk id="9" creationId="{A66E352E-F800-DF49-8C6D-EC2F8160390C}"/>
          </ac:picMkLst>
        </pc:picChg>
        <pc:picChg chg="add mod modCrop">
          <ac:chgData name="Danielle Do Val Goncalves Tudeia" userId="2fc007d0-a998-4dcd-bc72-905470b61abf" providerId="ADAL" clId="{A9A6CB69-E9EE-4BA9-8696-8BA80C646793}" dt="2023-04-14T18:18:20.669" v="3587" actId="14100"/>
          <ac:picMkLst>
            <pc:docMk/>
            <pc:sldMk cId="3464103535" sldId="283"/>
            <ac:picMk id="11" creationId="{08C47400-00C2-320E-6BF7-19C3CF876FD5}"/>
          </ac:picMkLst>
        </pc:picChg>
      </pc:sldChg>
      <pc:sldChg chg="delSp modSp add del mod">
        <pc:chgData name="Danielle Do Val Goncalves Tudeia" userId="2fc007d0-a998-4dcd-bc72-905470b61abf" providerId="ADAL" clId="{A9A6CB69-E9EE-4BA9-8696-8BA80C646793}" dt="2023-04-13T21:59:04.726" v="2755" actId="47"/>
        <pc:sldMkLst>
          <pc:docMk/>
          <pc:sldMk cId="106281815" sldId="284"/>
        </pc:sldMkLst>
        <pc:spChg chg="mod">
          <ac:chgData name="Danielle Do Val Goncalves Tudeia" userId="2fc007d0-a998-4dcd-bc72-905470b61abf" providerId="ADAL" clId="{A9A6CB69-E9EE-4BA9-8696-8BA80C646793}" dt="2023-04-13T18:56:33.108" v="1468" actId="12"/>
          <ac:spMkLst>
            <pc:docMk/>
            <pc:sldMk cId="106281815" sldId="284"/>
            <ac:spMk id="3" creationId="{3E5589DC-5E33-5128-AB94-A565F4AFE696}"/>
          </ac:spMkLst>
        </pc:spChg>
        <pc:spChg chg="del mod">
          <ac:chgData name="Danielle Do Val Goncalves Tudeia" userId="2fc007d0-a998-4dcd-bc72-905470b61abf" providerId="ADAL" clId="{A9A6CB69-E9EE-4BA9-8696-8BA80C646793}" dt="2023-04-13T19:13:09.927" v="1955" actId="478"/>
          <ac:spMkLst>
            <pc:docMk/>
            <pc:sldMk cId="106281815" sldId="284"/>
            <ac:spMk id="4" creationId="{9243A770-5ED1-877D-A20B-3DCDCA9B4A05}"/>
          </ac:spMkLst>
        </pc:spChg>
        <pc:spChg chg="del mod">
          <ac:chgData name="Danielle Do Val Goncalves Tudeia" userId="2fc007d0-a998-4dcd-bc72-905470b61abf" providerId="ADAL" clId="{A9A6CB69-E9EE-4BA9-8696-8BA80C646793}" dt="2023-04-13T19:01:44.821" v="1585" actId="478"/>
          <ac:spMkLst>
            <pc:docMk/>
            <pc:sldMk cId="106281815" sldId="284"/>
            <ac:spMk id="5" creationId="{80F237A3-19B2-AA6C-544F-350E76972112}"/>
          </ac:spMkLst>
        </pc:spChg>
        <pc:spChg chg="mod">
          <ac:chgData name="Danielle Do Val Goncalves Tudeia" userId="2fc007d0-a998-4dcd-bc72-905470b61abf" providerId="ADAL" clId="{A9A6CB69-E9EE-4BA9-8696-8BA80C646793}" dt="2023-04-13T18:56:33.108" v="1468" actId="12"/>
          <ac:spMkLst>
            <pc:docMk/>
            <pc:sldMk cId="106281815" sldId="284"/>
            <ac:spMk id="6" creationId="{AD4B6009-D8A6-1A93-8308-53DE3998F91D}"/>
          </ac:spMkLst>
        </pc:spChg>
        <pc:spChg chg="del mod">
          <ac:chgData name="Danielle Do Val Goncalves Tudeia" userId="2fc007d0-a998-4dcd-bc72-905470b61abf" providerId="ADAL" clId="{A9A6CB69-E9EE-4BA9-8696-8BA80C646793}" dt="2023-04-13T21:44:46.711" v="2327" actId="478"/>
          <ac:spMkLst>
            <pc:docMk/>
            <pc:sldMk cId="106281815" sldId="284"/>
            <ac:spMk id="11" creationId="{4272DBE0-49B4-1244-ADF1-AF25B1CC0E81}"/>
          </ac:spMkLst>
        </pc:spChg>
        <pc:spChg chg="del mod">
          <ac:chgData name="Danielle Do Val Goncalves Tudeia" userId="2fc007d0-a998-4dcd-bc72-905470b61abf" providerId="ADAL" clId="{A9A6CB69-E9EE-4BA9-8696-8BA80C646793}" dt="2023-04-13T21:40:27.853" v="2179" actId="478"/>
          <ac:spMkLst>
            <pc:docMk/>
            <pc:sldMk cId="106281815" sldId="284"/>
            <ac:spMk id="12" creationId="{D608B470-D8FF-9C62-52B3-E28466D2ABC4}"/>
          </ac:spMkLst>
        </pc:spChg>
      </pc:sldChg>
      <pc:sldChg chg="addSp delSp modSp add mod">
        <pc:chgData name="Danielle Do Val Goncalves Tudeia" userId="2fc007d0-a998-4dcd-bc72-905470b61abf" providerId="ADAL" clId="{A9A6CB69-E9EE-4BA9-8696-8BA80C646793}" dt="2023-04-13T22:07:55.609" v="3234" actId="1076"/>
        <pc:sldMkLst>
          <pc:docMk/>
          <pc:sldMk cId="3024784186" sldId="285"/>
        </pc:sldMkLst>
        <pc:spChg chg="mod">
          <ac:chgData name="Danielle Do Val Goncalves Tudeia" userId="2fc007d0-a998-4dcd-bc72-905470b61abf" providerId="ADAL" clId="{A9A6CB69-E9EE-4BA9-8696-8BA80C646793}" dt="2023-04-13T22:07:55.609" v="3234" actId="1076"/>
          <ac:spMkLst>
            <pc:docMk/>
            <pc:sldMk cId="3024784186" sldId="285"/>
            <ac:spMk id="4" creationId="{5EF1A934-96E2-C0FC-375F-C32A7F610E25}"/>
          </ac:spMkLst>
        </pc:spChg>
        <pc:spChg chg="del">
          <ac:chgData name="Danielle Do Val Goncalves Tudeia" userId="2fc007d0-a998-4dcd-bc72-905470b61abf" providerId="ADAL" clId="{A9A6CB69-E9EE-4BA9-8696-8BA80C646793}" dt="2023-04-13T21:55:50.741" v="2702" actId="478"/>
          <ac:spMkLst>
            <pc:docMk/>
            <pc:sldMk cId="3024784186" sldId="285"/>
            <ac:spMk id="5" creationId="{583F6762-F2AE-B4D5-B278-7A1BBC52E2B2}"/>
          </ac:spMkLst>
        </pc:spChg>
        <pc:spChg chg="add mod">
          <ac:chgData name="Danielle Do Val Goncalves Tudeia" userId="2fc007d0-a998-4dcd-bc72-905470b61abf" providerId="ADAL" clId="{A9A6CB69-E9EE-4BA9-8696-8BA80C646793}" dt="2023-04-13T22:07:27.259" v="3228" actId="14100"/>
          <ac:spMkLst>
            <pc:docMk/>
            <pc:sldMk cId="3024784186" sldId="285"/>
            <ac:spMk id="7" creationId="{253E514C-DFFC-0728-419C-DC4CD250F7E9}"/>
          </ac:spMkLst>
        </pc:spChg>
        <pc:spChg chg="mod">
          <ac:chgData name="Danielle Do Val Goncalves Tudeia" userId="2fc007d0-a998-4dcd-bc72-905470b61abf" providerId="ADAL" clId="{A9A6CB69-E9EE-4BA9-8696-8BA80C646793}" dt="2023-04-13T22:07:04.385" v="3224" actId="14100"/>
          <ac:spMkLst>
            <pc:docMk/>
            <pc:sldMk cId="3024784186" sldId="285"/>
            <ac:spMk id="14" creationId="{DAE3BD8E-47BB-3C80-3D3C-7EF1B1A6FE3B}"/>
          </ac:spMkLst>
        </pc:spChg>
        <pc:graphicFrameChg chg="del">
          <ac:chgData name="Danielle Do Val Goncalves Tudeia" userId="2fc007d0-a998-4dcd-bc72-905470b61abf" providerId="ADAL" clId="{A9A6CB69-E9EE-4BA9-8696-8BA80C646793}" dt="2023-04-13T21:55:56.323" v="2711" actId="478"/>
          <ac:graphicFrameMkLst>
            <pc:docMk/>
            <pc:sldMk cId="3024784186" sldId="285"/>
            <ac:graphicFrameMk id="15" creationId="{96899DC9-6D90-AE99-B01C-E35769C5868B}"/>
          </ac:graphicFrameMkLst>
        </pc:graphicFrameChg>
        <pc:picChg chg="add mod modCrop">
          <ac:chgData name="Danielle Do Val Goncalves Tudeia" userId="2fc007d0-a998-4dcd-bc72-905470b61abf" providerId="ADAL" clId="{A9A6CB69-E9EE-4BA9-8696-8BA80C646793}" dt="2023-04-13T22:07:33.798" v="3229"/>
          <ac:picMkLst>
            <pc:docMk/>
            <pc:sldMk cId="3024784186" sldId="285"/>
            <ac:picMk id="6" creationId="{204DE537-C7A9-1A2D-BC6A-CE4A2A500891}"/>
          </ac:picMkLst>
        </pc:picChg>
      </pc:sldChg>
      <pc:sldChg chg="addSp delSp modSp add mod">
        <pc:chgData name="Danielle Do Val Goncalves Tudeia" userId="2fc007d0-a998-4dcd-bc72-905470b61abf" providerId="ADAL" clId="{A9A6CB69-E9EE-4BA9-8696-8BA80C646793}" dt="2023-04-14T19:16:29.674" v="4740" actId="1035"/>
        <pc:sldMkLst>
          <pc:docMk/>
          <pc:sldMk cId="124101026" sldId="286"/>
        </pc:sldMkLst>
        <pc:spChg chg="mod">
          <ac:chgData name="Danielle Do Val Goncalves Tudeia" userId="2fc007d0-a998-4dcd-bc72-905470b61abf" providerId="ADAL" clId="{A9A6CB69-E9EE-4BA9-8696-8BA80C646793}" dt="2023-04-13T22:00:42.357" v="2784"/>
          <ac:spMkLst>
            <pc:docMk/>
            <pc:sldMk cId="124101026" sldId="286"/>
            <ac:spMk id="2" creationId="{9B2B2E11-28A4-1BB7-3ED0-279E228F6366}"/>
          </ac:spMkLst>
        </pc:spChg>
        <pc:spChg chg="mod">
          <ac:chgData name="Danielle Do Val Goncalves Tudeia" userId="2fc007d0-a998-4dcd-bc72-905470b61abf" providerId="ADAL" clId="{A9A6CB69-E9EE-4BA9-8696-8BA80C646793}" dt="2023-04-14T19:16:29.674" v="4740" actId="1035"/>
          <ac:spMkLst>
            <pc:docMk/>
            <pc:sldMk cId="124101026" sldId="286"/>
            <ac:spMk id="4" creationId="{5EF1A934-96E2-C0FC-375F-C32A7F610E25}"/>
          </ac:spMkLst>
        </pc:spChg>
        <pc:spChg chg="add mod ord">
          <ac:chgData name="Danielle Do Val Goncalves Tudeia" userId="2fc007d0-a998-4dcd-bc72-905470b61abf" providerId="ADAL" clId="{A9A6CB69-E9EE-4BA9-8696-8BA80C646793}" dt="2023-04-14T19:16:29.674" v="4740" actId="1035"/>
          <ac:spMkLst>
            <pc:docMk/>
            <pc:sldMk cId="124101026" sldId="286"/>
            <ac:spMk id="5" creationId="{23FDDC55-17CA-2C69-B15A-479E9C16CBCF}"/>
          </ac:spMkLst>
        </pc:spChg>
        <pc:spChg chg="add mod">
          <ac:chgData name="Danielle Do Val Goncalves Tudeia" userId="2fc007d0-a998-4dcd-bc72-905470b61abf" providerId="ADAL" clId="{A9A6CB69-E9EE-4BA9-8696-8BA80C646793}" dt="2023-04-13T22:13:49.460" v="3362" actId="122"/>
          <ac:spMkLst>
            <pc:docMk/>
            <pc:sldMk cId="124101026" sldId="286"/>
            <ac:spMk id="7" creationId="{45235906-FCE9-E8D2-27AC-0FA59B6E3AD8}"/>
          </ac:spMkLst>
        </pc:spChg>
        <pc:spChg chg="mod">
          <ac:chgData name="Danielle Do Val Goncalves Tudeia" userId="2fc007d0-a998-4dcd-bc72-905470b61abf" providerId="ADAL" clId="{A9A6CB69-E9EE-4BA9-8696-8BA80C646793}" dt="2023-04-14T19:16:29.674" v="4740" actId="1035"/>
          <ac:spMkLst>
            <pc:docMk/>
            <pc:sldMk cId="124101026" sldId="286"/>
            <ac:spMk id="9" creationId="{E0AE7229-B0EE-D226-AD55-F59249F2DFA4}"/>
          </ac:spMkLst>
        </pc:spChg>
        <pc:spChg chg="add mod ord">
          <ac:chgData name="Danielle Do Val Goncalves Tudeia" userId="2fc007d0-a998-4dcd-bc72-905470b61abf" providerId="ADAL" clId="{A9A6CB69-E9EE-4BA9-8696-8BA80C646793}" dt="2023-04-14T19:16:29.674" v="4740" actId="1035"/>
          <ac:spMkLst>
            <pc:docMk/>
            <pc:sldMk cId="124101026" sldId="286"/>
            <ac:spMk id="10" creationId="{6CF35177-58FF-6D24-A9FF-08634E0BD5BE}"/>
          </ac:spMkLst>
        </pc:spChg>
        <pc:spChg chg="mod ord">
          <ac:chgData name="Danielle Do Val Goncalves Tudeia" userId="2fc007d0-a998-4dcd-bc72-905470b61abf" providerId="ADAL" clId="{A9A6CB69-E9EE-4BA9-8696-8BA80C646793}" dt="2023-04-14T19:16:29.674" v="4740" actId="1035"/>
          <ac:spMkLst>
            <pc:docMk/>
            <pc:sldMk cId="124101026" sldId="286"/>
            <ac:spMk id="14" creationId="{DAE3BD8E-47BB-3C80-3D3C-7EF1B1A6FE3B}"/>
          </ac:spMkLst>
        </pc:spChg>
        <pc:picChg chg="add mod modCrop">
          <ac:chgData name="Danielle Do Val Goncalves Tudeia" userId="2fc007d0-a998-4dcd-bc72-905470b61abf" providerId="ADAL" clId="{A9A6CB69-E9EE-4BA9-8696-8BA80C646793}" dt="2023-04-14T19:16:29.674" v="4740" actId="1035"/>
          <ac:picMkLst>
            <pc:docMk/>
            <pc:sldMk cId="124101026" sldId="286"/>
            <ac:picMk id="3" creationId="{C45D7295-914D-5046-043A-6FC7AC73F83C}"/>
          </ac:picMkLst>
        </pc:picChg>
        <pc:picChg chg="del">
          <ac:chgData name="Danielle Do Val Goncalves Tudeia" userId="2fc007d0-a998-4dcd-bc72-905470b61abf" providerId="ADAL" clId="{A9A6CB69-E9EE-4BA9-8696-8BA80C646793}" dt="2023-04-13T22:00:06.613" v="2770" actId="478"/>
          <ac:picMkLst>
            <pc:docMk/>
            <pc:sldMk cId="124101026" sldId="286"/>
            <ac:picMk id="6" creationId="{204DE537-C7A9-1A2D-BC6A-CE4A2A500891}"/>
          </ac:picMkLst>
        </pc:picChg>
        <pc:picChg chg="mod">
          <ac:chgData name="Danielle Do Val Goncalves Tudeia" userId="2fc007d0-a998-4dcd-bc72-905470b61abf" providerId="ADAL" clId="{A9A6CB69-E9EE-4BA9-8696-8BA80C646793}" dt="2023-04-14T19:16:29.674" v="4740" actId="1035"/>
          <ac:picMkLst>
            <pc:docMk/>
            <pc:sldMk cId="124101026" sldId="286"/>
            <ac:picMk id="1030" creationId="{E9946B13-7193-E139-51D2-70A327609FA2}"/>
          </ac:picMkLst>
        </pc:picChg>
      </pc:sldChg>
      <pc:sldChg chg="modSp add mod">
        <pc:chgData name="Danielle Do Val Goncalves Tudeia" userId="2fc007d0-a998-4dcd-bc72-905470b61abf" providerId="ADAL" clId="{A9A6CB69-E9EE-4BA9-8696-8BA80C646793}" dt="2023-04-14T18:58:40.604" v="4579" actId="20577"/>
        <pc:sldMkLst>
          <pc:docMk/>
          <pc:sldMk cId="2171181940" sldId="287"/>
        </pc:sldMkLst>
        <pc:spChg chg="mod">
          <ac:chgData name="Danielle Do Val Goncalves Tudeia" userId="2fc007d0-a998-4dcd-bc72-905470b61abf" providerId="ADAL" clId="{A9A6CB69-E9EE-4BA9-8696-8BA80C646793}" dt="2023-04-14T18:53:05.170" v="4382" actId="1076"/>
          <ac:spMkLst>
            <pc:docMk/>
            <pc:sldMk cId="2171181940" sldId="287"/>
            <ac:spMk id="3" creationId="{E9039ED4-4D93-AF4B-6B8D-E149B567A6DB}"/>
          </ac:spMkLst>
        </pc:spChg>
        <pc:spChg chg="mod">
          <ac:chgData name="Danielle Do Val Goncalves Tudeia" userId="2fc007d0-a998-4dcd-bc72-905470b61abf" providerId="ADAL" clId="{A9A6CB69-E9EE-4BA9-8696-8BA80C646793}" dt="2023-04-14T18:58:40.604" v="4579" actId="20577"/>
          <ac:spMkLst>
            <pc:docMk/>
            <pc:sldMk cId="2171181940" sldId="287"/>
            <ac:spMk id="4" creationId="{A1F242E3-D6D6-363D-38C7-639E8642F41F}"/>
          </ac:spMkLst>
        </pc:spChg>
      </pc:sldChg>
      <pc:sldChg chg="del">
        <pc:chgData name="Danielle Do Val Goncalves Tudeia" userId="2fc007d0-a998-4dcd-bc72-905470b61abf" providerId="ADAL" clId="{A9A6CB69-E9EE-4BA9-8696-8BA80C646793}" dt="2023-04-14T19:13:18.527" v="4667" actId="47"/>
        <pc:sldMkLst>
          <pc:docMk/>
          <pc:sldMk cId="4003155146" sldId="288"/>
        </pc:sldMkLst>
      </pc:sldChg>
      <pc:sldMasterChg chg="modSp mod">
        <pc:chgData name="Danielle Do Val Goncalves Tudeia" userId="2fc007d0-a998-4dcd-bc72-905470b61abf" providerId="ADAL" clId="{A9A6CB69-E9EE-4BA9-8696-8BA80C646793}" dt="2023-04-14T18:22:32.784" v="3616" actId="1076"/>
        <pc:sldMasterMkLst>
          <pc:docMk/>
          <pc:sldMasterMk cId="3045945827" sldId="2147483738"/>
        </pc:sldMasterMkLst>
        <pc:spChg chg="mod">
          <ac:chgData name="Danielle Do Val Goncalves Tudeia" userId="2fc007d0-a998-4dcd-bc72-905470b61abf" providerId="ADAL" clId="{A9A6CB69-E9EE-4BA9-8696-8BA80C646793}" dt="2023-04-14T18:22:32.784" v="3616" actId="1076"/>
          <ac:spMkLst>
            <pc:docMk/>
            <pc:sldMasterMk cId="3045945827" sldId="2147483738"/>
            <ac:spMk id="6" creationId="{B525CD4B-611E-32FA-419D-326099EEF340}"/>
          </ac:spMkLst>
        </pc:spChg>
        <pc:spChg chg="mod">
          <ac:chgData name="Danielle Do Val Goncalves Tudeia" userId="2fc007d0-a998-4dcd-bc72-905470b61abf" providerId="ADAL" clId="{A9A6CB69-E9EE-4BA9-8696-8BA80C646793}" dt="2023-04-14T18:22:26.229" v="3615" actId="1076"/>
          <ac:spMkLst>
            <pc:docMk/>
            <pc:sldMasterMk cId="3045945827" sldId="2147483738"/>
            <ac:spMk id="8" creationId="{F5258B98-3BD5-0A20-B0E7-944EAEB2654A}"/>
          </ac:spMkLst>
        </pc:sp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B_4BC2606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B_4BC26060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B_4BC26060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Reported Incidents</a:t>
            </a:r>
          </a:p>
        </c:rich>
      </c:tx>
      <c:layout>
        <c:manualLayout>
          <c:xMode val="edge"/>
          <c:yMode val="edge"/>
          <c:x val="2.9499999999999988E-2"/>
          <c:y val="2.931978559156476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27170668394148417"/>
          <c:w val="0.93125000000000002"/>
          <c:h val="0.53763713925697665"/>
        </c:manualLayout>
      </c:layout>
      <c:barChart>
        <c:barDir val="col"/>
        <c:grouping val="clustered"/>
        <c:varyColors val="0"/>
        <c:ser>
          <c:idx val="0"/>
          <c:order val="0"/>
          <c:tx>
            <c:strRef>
              <c:f>Sheet1!$B$1</c:f>
              <c:strCache>
                <c:ptCount val="1"/>
                <c:pt idx="0">
                  <c:v>2012</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Incidents</c:v>
                </c:pt>
              </c:strCache>
            </c:strRef>
          </c:cat>
          <c:val>
            <c:numRef>
              <c:f>Sheet1!$B$2</c:f>
              <c:numCache>
                <c:formatCode>#,##0</c:formatCode>
                <c:ptCount val="1"/>
                <c:pt idx="0">
                  <c:v>1130</c:v>
                </c:pt>
              </c:numCache>
            </c:numRef>
          </c:val>
          <c:extLst>
            <c:ext xmlns:c16="http://schemas.microsoft.com/office/drawing/2014/chart" uri="{C3380CC4-5D6E-409C-BE32-E72D297353CC}">
              <c16:uniqueId val="{00000000-68D7-4515-A21D-C8C11C532054}"/>
            </c:ext>
          </c:extLst>
        </c:ser>
        <c:ser>
          <c:idx val="1"/>
          <c:order val="1"/>
          <c:tx>
            <c:strRef>
              <c:f>Sheet1!$C$1</c:f>
              <c:strCache>
                <c:ptCount val="1"/>
                <c:pt idx="0">
                  <c:v>2021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Incidents</c:v>
                </c:pt>
              </c:strCache>
            </c:strRef>
          </c:cat>
          <c:val>
            <c:numRef>
              <c:f>Sheet1!$C$2</c:f>
              <c:numCache>
                <c:formatCode>#,##0</c:formatCode>
                <c:ptCount val="1"/>
                <c:pt idx="0">
                  <c:v>2488</c:v>
                </c:pt>
              </c:numCache>
            </c:numRef>
          </c:val>
          <c:extLst>
            <c:ext xmlns:c16="http://schemas.microsoft.com/office/drawing/2014/chart" uri="{C3380CC4-5D6E-409C-BE32-E72D297353CC}">
              <c16:uniqueId val="{00000001-68D7-4515-A21D-C8C11C532054}"/>
            </c:ext>
          </c:extLst>
        </c:ser>
        <c:dLbls>
          <c:dLblPos val="outEnd"/>
          <c:showLegendKey val="0"/>
          <c:showVal val="1"/>
          <c:showCatName val="0"/>
          <c:showSerName val="0"/>
          <c:showPercent val="0"/>
          <c:showBubbleSize val="0"/>
        </c:dLbls>
        <c:gapWidth val="219"/>
        <c:overlap val="-27"/>
        <c:axId val="806015359"/>
        <c:axId val="724649999"/>
      </c:barChart>
      <c:catAx>
        <c:axId val="806015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legend>
      <c:legendPos val="r"/>
      <c:layout>
        <c:manualLayout>
          <c:xMode val="edge"/>
          <c:yMode val="edge"/>
          <c:x val="0.82499525881302993"/>
          <c:y val="0.54926347313407264"/>
          <c:w val="0.15375306782686302"/>
          <c:h val="0.1637678556339930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Affected Residents</a:t>
            </a:r>
          </a:p>
        </c:rich>
      </c:tx>
      <c:layout>
        <c:manualLayout>
          <c:xMode val="edge"/>
          <c:yMode val="edge"/>
          <c:x val="1.6663877952755923E-2"/>
          <c:y val="4.011001830611760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26239492339815551"/>
          <c:w val="0.93125000000000002"/>
          <c:h val="0.5727420886289557"/>
        </c:manualLayout>
      </c:layout>
      <c:barChart>
        <c:barDir val="col"/>
        <c:grouping val="clustered"/>
        <c:varyColors val="0"/>
        <c:ser>
          <c:idx val="0"/>
          <c:order val="0"/>
          <c:tx>
            <c:strRef>
              <c:f>Sheet1!$B$1</c:f>
              <c:strCache>
                <c:ptCount val="1"/>
                <c:pt idx="0">
                  <c:v>2012</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Affected</c:v>
                </c:pt>
              </c:strCache>
            </c:strRef>
          </c:cat>
          <c:val>
            <c:numRef>
              <c:f>Sheet1!$B$2</c:f>
              <c:numCache>
                <c:formatCode>#,##0</c:formatCode>
                <c:ptCount val="1"/>
                <c:pt idx="0">
                  <c:v>325867</c:v>
                </c:pt>
              </c:numCache>
            </c:numRef>
          </c:val>
          <c:extLst>
            <c:ext xmlns:c16="http://schemas.microsoft.com/office/drawing/2014/chart" uri="{C3380CC4-5D6E-409C-BE32-E72D297353CC}">
              <c16:uniqueId val="{00000000-1BE4-474D-955C-C8F5C8E3C04D}"/>
            </c:ext>
          </c:extLst>
        </c:ser>
        <c:ser>
          <c:idx val="1"/>
          <c:order val="1"/>
          <c:tx>
            <c:strRef>
              <c:f>Sheet1!$C$1</c:f>
              <c:strCache>
                <c:ptCount val="1"/>
                <c:pt idx="0">
                  <c:v>2021</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Affected</c:v>
                </c:pt>
              </c:strCache>
            </c:strRef>
          </c:cat>
          <c:val>
            <c:numRef>
              <c:f>Sheet1!$C$2</c:f>
              <c:numCache>
                <c:formatCode>#,##0</c:formatCode>
                <c:ptCount val="1"/>
                <c:pt idx="0">
                  <c:v>1800000</c:v>
                </c:pt>
              </c:numCache>
            </c:numRef>
          </c:val>
          <c:extLst>
            <c:ext xmlns:c16="http://schemas.microsoft.com/office/drawing/2014/chart" uri="{C3380CC4-5D6E-409C-BE32-E72D297353CC}">
              <c16:uniqueId val="{00000001-1BE4-474D-955C-C8F5C8E3C04D}"/>
            </c:ext>
          </c:extLst>
        </c:ser>
        <c:dLbls>
          <c:dLblPos val="outEnd"/>
          <c:showLegendKey val="0"/>
          <c:showVal val="1"/>
          <c:showCatName val="0"/>
          <c:showSerName val="0"/>
          <c:showPercent val="0"/>
          <c:showBubbleSize val="0"/>
        </c:dLbls>
        <c:gapWidth val="219"/>
        <c:overlap val="-27"/>
        <c:axId val="806015359"/>
        <c:axId val="724649999"/>
      </c:barChart>
      <c:catAx>
        <c:axId val="806015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legend>
      <c:legendPos val="r"/>
      <c:layout>
        <c:manualLayout>
          <c:xMode val="edge"/>
          <c:yMode val="edge"/>
          <c:x val="0.82496899635208543"/>
          <c:y val="0.54454273483819216"/>
          <c:w val="0.15377614110997243"/>
          <c:h val="0.17410021007616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CA" sz="1600">
                <a:solidFill>
                  <a:schemeClr val="tx1"/>
                </a:solidFill>
              </a:rPr>
              <a:t>Collective Actions – Data Breach</a:t>
            </a:r>
          </a:p>
        </c:rich>
      </c:tx>
      <c:layout>
        <c:manualLayout>
          <c:xMode val="edge"/>
          <c:yMode val="edge"/>
          <c:x val="1.6663877952755923E-2"/>
          <c:y val="4.011001830611760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3.4375000000000003E-2"/>
          <c:y val="0.37674480982017233"/>
          <c:w val="0.93125000000000002"/>
          <c:h val="0.45839207615249267"/>
        </c:manualLayout>
      </c:layout>
      <c:lineChart>
        <c:grouping val="standard"/>
        <c:varyColors val="0"/>
        <c:ser>
          <c:idx val="0"/>
          <c:order val="0"/>
          <c:tx>
            <c:strRef>
              <c:f>Sheet1!$A$2</c:f>
              <c:strCache>
                <c:ptCount val="1"/>
                <c:pt idx="0">
                  <c:v>Actions</c:v>
                </c:pt>
              </c:strCache>
            </c:strRef>
          </c:tx>
          <c:spPr>
            <a:ln w="28575" cap="rnd">
              <a:solidFill>
                <a:schemeClr val="accent4"/>
              </a:solidFill>
              <a:round/>
            </a:ln>
            <a:effectLst/>
          </c:spPr>
          <c:marker>
            <c:symbol val="circle"/>
            <c:size val="7"/>
            <c:spPr>
              <a:solidFill>
                <a:schemeClr val="bg1"/>
              </a:solidFill>
              <a:ln w="9525">
                <a:solidFill>
                  <a:schemeClr val="accent4"/>
                </a:solidFill>
              </a:ln>
              <a:effectLst/>
            </c:spPr>
          </c:marker>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2020</c:v>
                </c:pt>
                <c:pt idx="1">
                  <c:v>2021</c:v>
                </c:pt>
                <c:pt idx="2">
                  <c:v>2022</c:v>
                </c:pt>
              </c:strCache>
            </c:strRef>
          </c:cat>
          <c:val>
            <c:numRef>
              <c:f>Sheet1!$B$2:$D$2</c:f>
              <c:numCache>
                <c:formatCode>#,##0</c:formatCode>
                <c:ptCount val="3"/>
                <c:pt idx="0">
                  <c:v>25</c:v>
                </c:pt>
                <c:pt idx="1">
                  <c:v>36</c:v>
                </c:pt>
                <c:pt idx="2" formatCode="General">
                  <c:v>43</c:v>
                </c:pt>
              </c:numCache>
            </c:numRef>
          </c:val>
          <c:smooth val="0"/>
          <c:extLst>
            <c:ext xmlns:c16="http://schemas.microsoft.com/office/drawing/2014/chart" uri="{C3380CC4-5D6E-409C-BE32-E72D297353CC}">
              <c16:uniqueId val="{00000000-068C-4E8B-A76A-7F84A86908C8}"/>
            </c:ext>
          </c:extLst>
        </c:ser>
        <c:dLbls>
          <c:dLblPos val="t"/>
          <c:showLegendKey val="0"/>
          <c:showVal val="1"/>
          <c:showCatName val="0"/>
          <c:showSerName val="0"/>
          <c:showPercent val="0"/>
          <c:showBubbleSize val="0"/>
        </c:dLbls>
        <c:marker val="1"/>
        <c:smooth val="0"/>
        <c:axId val="806015359"/>
        <c:axId val="724649999"/>
      </c:lineChart>
      <c:catAx>
        <c:axId val="80601535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24649999"/>
        <c:crosses val="autoZero"/>
        <c:auto val="1"/>
        <c:lblAlgn val="ctr"/>
        <c:lblOffset val="100"/>
        <c:noMultiLvlLbl val="0"/>
      </c:catAx>
      <c:valAx>
        <c:axId val="724649999"/>
        <c:scaling>
          <c:orientation val="minMax"/>
        </c:scaling>
        <c:delete val="1"/>
        <c:axPos val="l"/>
        <c:numFmt formatCode="#,##0" sourceLinked="1"/>
        <c:majorTickMark val="none"/>
        <c:minorTickMark val="none"/>
        <c:tickLblPos val="nextTo"/>
        <c:crossAx val="806015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A3848-150C-47FA-A0F8-E0E3D296A54C}" type="datetimeFigureOut">
              <a:rPr lang="en-CA" smtClean="0"/>
              <a:t>2023-04-14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BFB08-C6A4-483A-887D-B4741898A1C2}" type="slidenum">
              <a:rPr lang="en-CA" smtClean="0"/>
              <a:t>‹#›</a:t>
            </a:fld>
            <a:endParaRPr lang="en-CA"/>
          </a:p>
        </p:txBody>
      </p:sp>
    </p:spTree>
    <p:extLst>
      <p:ext uri="{BB962C8B-B14F-4D97-AF65-F5344CB8AC3E}">
        <p14:creationId xmlns:p14="http://schemas.microsoft.com/office/powerpoint/2010/main" val="300812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F3BFB08-C6A4-483A-887D-B4741898A1C2}" type="slidenum">
              <a:rPr lang="en-CA" smtClean="0"/>
              <a:t>9</a:t>
            </a:fld>
            <a:endParaRPr lang="en-CA"/>
          </a:p>
        </p:txBody>
      </p:sp>
    </p:spTree>
    <p:extLst>
      <p:ext uri="{BB962C8B-B14F-4D97-AF65-F5344CB8AC3E}">
        <p14:creationId xmlns:p14="http://schemas.microsoft.com/office/powerpoint/2010/main" val="96069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a:xfrm>
            <a:off x="8553236" y="6258573"/>
            <a:ext cx="2476307" cy="365125"/>
          </a:xfrm>
          <a:prstGeom prst="rect">
            <a:avLst/>
          </a:prstGeom>
        </p:spPr>
        <p:txBody>
          <a:bodyPr/>
          <a:lstStyle/>
          <a:p>
            <a:fld id="{FDD8CA8E-ABFD-4B4A-977D-EBFCCA6EA644}" type="datetime1">
              <a:rPr lang="en-US" smtClean="0"/>
              <a:t>4/14/2023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10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a:xfrm>
            <a:off x="8553236" y="6258573"/>
            <a:ext cx="2476307" cy="365125"/>
          </a:xfrm>
          <a:prstGeom prst="rect">
            <a:avLst/>
          </a:prstGeom>
        </p:spPr>
        <p:txBody>
          <a:bodyPr/>
          <a:lstStyle/>
          <a:p>
            <a:fld id="{4EEB3921-F0A5-436E-A20C-0310B2F96F5C}" type="datetime1">
              <a:rPr lang="en-US" smtClean="0"/>
              <a:t>4/14/2023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56820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a:xfrm>
            <a:off x="8553236" y="6258573"/>
            <a:ext cx="2476307" cy="365125"/>
          </a:xfrm>
          <a:prstGeom prst="rect">
            <a:avLst/>
          </a:prstGeom>
        </p:spPr>
        <p:txBody>
          <a:bodyPr/>
          <a:lstStyle/>
          <a:p>
            <a:fld id="{81F596C5-90B5-4F3B-A940-8EBB50516CF5}" type="datetime1">
              <a:rPr lang="en-US" smtClean="0"/>
              <a:t>4/14/2023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67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a:xfrm>
            <a:off x="8553236" y="6258573"/>
            <a:ext cx="2476307" cy="365125"/>
          </a:xfrm>
          <a:prstGeom prst="rect">
            <a:avLst/>
          </a:prstGeom>
        </p:spPr>
        <p:txBody>
          <a:bodyPr/>
          <a:lstStyle/>
          <a:p>
            <a:fld id="{014651CB-E182-4E13-865E-E66951831211}" type="datetime1">
              <a:rPr lang="en-US" smtClean="0"/>
              <a:t>4/14/2023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3755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a:xfrm>
            <a:off x="8553236" y="6258573"/>
            <a:ext cx="2476307" cy="365125"/>
          </a:xfrm>
          <a:prstGeom prst="rect">
            <a:avLst/>
          </a:prstGeom>
        </p:spPr>
        <p:txBody>
          <a:bodyPr/>
          <a:lstStyle/>
          <a:p>
            <a:fld id="{54BD7352-6959-4D06-A33C-7743EDE2F3AA}" type="datetime1">
              <a:rPr lang="en-US" smtClean="0"/>
              <a:t>4/14/2023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73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a:xfrm>
            <a:off x="8553236" y="6258573"/>
            <a:ext cx="2476307" cy="365125"/>
          </a:xfrm>
          <a:prstGeom prst="rect">
            <a:avLst/>
          </a:prstGeom>
        </p:spPr>
        <p:txBody>
          <a:bodyPr/>
          <a:lstStyle/>
          <a:p>
            <a:fld id="{EAFF39E6-9E36-4F04-A583-9EED014BBA05}" type="datetime1">
              <a:rPr lang="en-US" smtClean="0"/>
              <a:t>4/14/2023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529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a:xfrm>
            <a:off x="8553236" y="6258573"/>
            <a:ext cx="2476307" cy="365125"/>
          </a:xfrm>
          <a:prstGeom prst="rect">
            <a:avLst/>
          </a:prstGeom>
        </p:spPr>
        <p:txBody>
          <a:bodyPr/>
          <a:lstStyle/>
          <a:p>
            <a:fld id="{CFE4C991-09DF-4433-B24C-3BDB183D8327}" type="datetime1">
              <a:rPr lang="en-US" smtClean="0"/>
              <a:t>4/14/2023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92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a:xfrm>
            <a:off x="8553236" y="6258573"/>
            <a:ext cx="2476307" cy="365125"/>
          </a:xfrm>
          <a:prstGeom prst="rect">
            <a:avLst/>
          </a:prstGeom>
        </p:spPr>
        <p:txBody>
          <a:bodyPr/>
          <a:lstStyle/>
          <a:p>
            <a:fld id="{799D0D00-02D6-43A2-A4F6-38D824C91BA8}" type="datetime1">
              <a:rPr lang="en-US" smtClean="0"/>
              <a:t>4/14/2023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22991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a:xfrm>
            <a:off x="8553236" y="6258573"/>
            <a:ext cx="2476307" cy="365125"/>
          </a:xfrm>
          <a:prstGeom prst="rect">
            <a:avLst/>
          </a:prstGeom>
        </p:spPr>
        <p:txBody>
          <a:bodyPr/>
          <a:lstStyle/>
          <a:p>
            <a:fld id="{919AEF64-1F7A-4502-96E7-7BC5E991AA8F}" type="datetime1">
              <a:rPr lang="en-US" smtClean="0"/>
              <a:t>4/14/2023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4269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a:xfrm>
            <a:off x="8553236" y="6258573"/>
            <a:ext cx="2476307" cy="365125"/>
          </a:xfrm>
          <a:prstGeom prst="rect">
            <a:avLst/>
          </a:prstGeom>
        </p:spPr>
        <p:txBody>
          <a:bodyPr/>
          <a:lstStyle/>
          <a:p>
            <a:fld id="{8B1DDE3A-7F2D-4EEB-9DC5-6473033B915F}" type="datetime1">
              <a:rPr lang="en-US" smtClean="0"/>
              <a:t>4/14/2023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24721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a:xfrm>
            <a:off x="8553236" y="6258573"/>
            <a:ext cx="2476307" cy="365125"/>
          </a:xfrm>
          <a:prstGeom prst="rect">
            <a:avLst/>
          </a:prstGeom>
        </p:spPr>
        <p:txBody>
          <a:bodyPr/>
          <a:lstStyle/>
          <a:p>
            <a:fld id="{0B34F950-FF76-4412-859B-D861EFA39F84}" type="datetime1">
              <a:rPr lang="en-US" smtClean="0"/>
              <a:t>4/14/2023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a:xfrm>
            <a:off x="8806058" y="6258573"/>
            <a:ext cx="2433442"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27837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flip="none" rotWithShape="1">
            <a:gsLst>
              <a:gs pos="14000">
                <a:schemeClr val="bg1">
                  <a:lumMod val="75000"/>
                </a:schemeClr>
              </a:gs>
              <a:gs pos="56656">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507667"/>
            <a:ext cx="10287000" cy="43246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1302027"/>
            <a:ext cx="10287000" cy="48749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6" name="Picture 2" descr="St. Clair College - Canadian Association of Moldmakers">
            <a:extLst>
              <a:ext uri="{FF2B5EF4-FFF2-40B4-BE49-F238E27FC236}">
                <a16:creationId xmlns:a16="http://schemas.microsoft.com/office/drawing/2014/main" id="{9169AA95-33BF-4D4E-47C3-D38BEDB234A5}"/>
              </a:ext>
            </a:extLst>
          </p:cNvPr>
          <p:cNvPicPr>
            <a:picLocks noChangeAspect="1" noChangeArrowheads="1"/>
          </p:cNvPicPr>
          <p:nvPr userDrawn="1"/>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213126" y="6297135"/>
            <a:ext cx="1026374" cy="28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248689" y="6297135"/>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304594582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alegislature.gov/Laws/GeneralLaws/PartI/TitleXV/Chapter93H/Section2" TargetMode="External"/><Relationship Id="rId7" Type="http://schemas.openxmlformats.org/officeDocument/2006/relationships/hyperlink" Target="https://www.geeksforgeeks.org/pandas-cut-method-in-python/" TargetMode="External"/><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 Id="rId6" Type="http://schemas.openxmlformats.org/officeDocument/2006/relationships/hyperlink" Target="https://www.bitsight.com/blog/cost-of-data-breach" TargetMode="External"/><Relationship Id="rId5" Type="http://schemas.openxmlformats.org/officeDocument/2006/relationships/hyperlink" Target="https://www.mofo.com/resources/insights/230125-year-in-review-data-breach-litigation" TargetMode="External"/><Relationship Id="rId4" Type="http://schemas.openxmlformats.org/officeDocument/2006/relationships/hyperlink" Target="https://www.axios.com/local/boston/2022/06/29/massachusetts-data-breaches-threats-on-ris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A0BD9-0331-5F63-7FD2-024BBBC2C95A}"/>
              </a:ext>
            </a:extLst>
          </p:cNvPr>
          <p:cNvSpPr>
            <a:spLocks noGrp="1"/>
          </p:cNvSpPr>
          <p:nvPr>
            <p:ph type="ctrTitle"/>
          </p:nvPr>
        </p:nvSpPr>
        <p:spPr>
          <a:xfrm>
            <a:off x="1524000" y="1122362"/>
            <a:ext cx="8232843" cy="3152251"/>
          </a:xfrm>
        </p:spPr>
        <p:txBody>
          <a:bodyPr>
            <a:normAutofit/>
          </a:bodyPr>
          <a:lstStyle/>
          <a:p>
            <a:r>
              <a:rPr lang="en-CA" sz="8000"/>
              <a:t>course project</a:t>
            </a:r>
          </a:p>
        </p:txBody>
      </p:sp>
      <p:sp>
        <p:nvSpPr>
          <p:cNvPr id="6" name="Subtitle 5">
            <a:extLst>
              <a:ext uri="{FF2B5EF4-FFF2-40B4-BE49-F238E27FC236}">
                <a16:creationId xmlns:a16="http://schemas.microsoft.com/office/drawing/2014/main" id="{47078F17-7E14-158C-6E50-2C927C404DCC}"/>
              </a:ext>
            </a:extLst>
          </p:cNvPr>
          <p:cNvSpPr>
            <a:spLocks noGrp="1"/>
          </p:cNvSpPr>
          <p:nvPr>
            <p:ph type="subTitle" idx="1"/>
          </p:nvPr>
        </p:nvSpPr>
        <p:spPr/>
        <p:txBody>
          <a:bodyPr/>
          <a:lstStyle/>
          <a:p>
            <a:r>
              <a:rPr lang="en-CA" b="1"/>
              <a:t>Analytics Tools &amp; Decision Making</a:t>
            </a:r>
          </a:p>
        </p:txBody>
      </p:sp>
      <p:sp>
        <p:nvSpPr>
          <p:cNvPr id="2" name="Slide Number Placeholder 1">
            <a:extLst>
              <a:ext uri="{FF2B5EF4-FFF2-40B4-BE49-F238E27FC236}">
                <a16:creationId xmlns:a16="http://schemas.microsoft.com/office/drawing/2014/main" id="{1B9F4B63-6FC5-581C-0A0B-40709A608882}"/>
              </a:ext>
            </a:extLst>
          </p:cNvPr>
          <p:cNvSpPr>
            <a:spLocks noGrp="1"/>
          </p:cNvSpPr>
          <p:nvPr>
            <p:ph type="sldNum" sz="quarter" idx="12"/>
          </p:nvPr>
        </p:nvSpPr>
        <p:spPr/>
        <p:txBody>
          <a:bodyPr/>
          <a:lstStyle/>
          <a:p>
            <a:fld id="{A0289F9E-9962-4B7B-BA18-A15907CCC6BF}" type="slidenum">
              <a:rPr lang="en-US" smtClean="0"/>
              <a:t>1</a:t>
            </a:fld>
            <a:endParaRPr lang="en-US"/>
          </a:p>
        </p:txBody>
      </p:sp>
    </p:spTree>
    <p:extLst>
      <p:ext uri="{BB962C8B-B14F-4D97-AF65-F5344CB8AC3E}">
        <p14:creationId xmlns:p14="http://schemas.microsoft.com/office/powerpoint/2010/main" val="3198254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Cleaning and Transforming THE DATA</a:t>
            </a:r>
          </a:p>
        </p:txBody>
      </p:sp>
      <p:sp>
        <p:nvSpPr>
          <p:cNvPr id="14" name="Rectangle 13">
            <a:extLst>
              <a:ext uri="{FF2B5EF4-FFF2-40B4-BE49-F238E27FC236}">
                <a16:creationId xmlns:a16="http://schemas.microsoft.com/office/drawing/2014/main" id="{DAE3BD8E-47BB-3C80-3D3C-7EF1B1A6FE3B}"/>
              </a:ext>
            </a:extLst>
          </p:cNvPr>
          <p:cNvSpPr/>
          <p:nvPr/>
        </p:nvSpPr>
        <p:spPr>
          <a:xfrm>
            <a:off x="436880" y="1474451"/>
            <a:ext cx="11419840" cy="4517864"/>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Data Wrangling</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graphicFrame>
        <p:nvGraphicFramePr>
          <p:cNvPr id="15" name="Table 8">
            <a:extLst>
              <a:ext uri="{FF2B5EF4-FFF2-40B4-BE49-F238E27FC236}">
                <a16:creationId xmlns:a16="http://schemas.microsoft.com/office/drawing/2014/main" id="{96899DC9-6D90-AE99-B01C-E35769C5868B}"/>
              </a:ext>
            </a:extLst>
          </p:cNvPr>
          <p:cNvGraphicFramePr>
            <a:graphicFrameLocks noGrp="1"/>
          </p:cNvGraphicFramePr>
          <p:nvPr>
            <p:extLst>
              <p:ext uri="{D42A27DB-BD31-4B8C-83A1-F6EECF244321}">
                <p14:modId xmlns:p14="http://schemas.microsoft.com/office/powerpoint/2010/main" val="2986313725"/>
              </p:ext>
            </p:extLst>
          </p:nvPr>
        </p:nvGraphicFramePr>
        <p:xfrm>
          <a:off x="579120" y="1974427"/>
          <a:ext cx="11419840" cy="3779520"/>
        </p:xfrm>
        <a:graphic>
          <a:graphicData uri="http://schemas.openxmlformats.org/drawingml/2006/table">
            <a:tbl>
              <a:tblPr firstRow="1" bandRow="1">
                <a:tableStyleId>{7DF18680-E054-41AD-8BC1-D1AEF772440D}</a:tableStyleId>
              </a:tblPr>
              <a:tblGrid>
                <a:gridCol w="5422596">
                  <a:extLst>
                    <a:ext uri="{9D8B030D-6E8A-4147-A177-3AD203B41FA5}">
                      <a16:colId xmlns:a16="http://schemas.microsoft.com/office/drawing/2014/main" val="640480523"/>
                    </a:ext>
                  </a:extLst>
                </a:gridCol>
                <a:gridCol w="5997244">
                  <a:extLst>
                    <a:ext uri="{9D8B030D-6E8A-4147-A177-3AD203B41FA5}">
                      <a16:colId xmlns:a16="http://schemas.microsoft.com/office/drawing/2014/main" val="3942568660"/>
                    </a:ext>
                  </a:extLst>
                </a:gridCol>
              </a:tblGrid>
              <a:tr h="0">
                <a:tc>
                  <a:txBody>
                    <a:bodyPr/>
                    <a:lstStyle/>
                    <a:p>
                      <a:pPr algn="ctr"/>
                      <a:r>
                        <a:rPr lang="en-CA" sz="1600"/>
                        <a:t>What?</a:t>
                      </a:r>
                    </a:p>
                  </a:txBody>
                  <a:tcPr anchor="ctr"/>
                </a:tc>
                <a:tc>
                  <a:txBody>
                    <a:bodyPr/>
                    <a:lstStyle/>
                    <a:p>
                      <a:pPr algn="ctr"/>
                      <a:r>
                        <a:rPr lang="en-CA" sz="1600"/>
                        <a:t>Why?</a:t>
                      </a:r>
                    </a:p>
                  </a:txBody>
                  <a:tcPr anchor="ctr"/>
                </a:tc>
                <a:extLst>
                  <a:ext uri="{0D108BD9-81ED-4DB2-BD59-A6C34878D82A}">
                    <a16:rowId xmlns:a16="http://schemas.microsoft.com/office/drawing/2014/main" val="591032522"/>
                  </a:ext>
                </a:extLst>
              </a:tr>
              <a:tr h="0">
                <a:tc>
                  <a:txBody>
                    <a:bodyPr/>
                    <a:lstStyle/>
                    <a:p>
                      <a:pPr marL="0" indent="0">
                        <a:buFont typeface="Arial"/>
                        <a:buNone/>
                      </a:pPr>
                      <a:r>
                        <a:rPr lang="en-US" sz="1400" b="1">
                          <a:solidFill>
                            <a:schemeClr val="tx1"/>
                          </a:solidFill>
                        </a:rPr>
                        <a:t>Replacement of </a:t>
                      </a:r>
                      <a:r>
                        <a:rPr lang="en-US" sz="1400" b="1" err="1">
                          <a:solidFill>
                            <a:schemeClr val="tx1"/>
                          </a:solidFill>
                        </a:rPr>
                        <a:t>NaN</a:t>
                      </a:r>
                      <a:r>
                        <a:rPr lang="en-US" sz="1400" b="1">
                          <a:solidFill>
                            <a:schemeClr val="tx1"/>
                          </a:solidFill>
                        </a:rPr>
                        <a:t> by “No” in the columns: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rPr>
                        <a:t>Breach Occur at the Reporting Entity?</a:t>
                      </a:r>
                    </a:p>
                    <a:p>
                      <a:pPr marL="285750" indent="-285750">
                        <a:buFont typeface="Arial" panose="020B0604020202020204" pitchFamily="34" charset="0"/>
                        <a:buChar char="•"/>
                      </a:pPr>
                      <a:r>
                        <a:rPr lang="en-CA" sz="1200" kern="1200" err="1">
                          <a:solidFill>
                            <a:schemeClr val="dk1"/>
                          </a:solidFill>
                          <a:effectLst/>
                          <a:latin typeface="+mn-lt"/>
                          <a:ea typeface="+mn-ea"/>
                          <a:cs typeface="+mn-cs"/>
                        </a:rPr>
                        <a:t>SSNBreached</a:t>
                      </a:r>
                      <a:endParaRPr lang="en-CA" sz="1200" kern="1200">
                        <a:solidFill>
                          <a:schemeClr val="dk1"/>
                        </a:solidFill>
                        <a:effectLst/>
                        <a:latin typeface="+mn-lt"/>
                        <a:ea typeface="+mn-ea"/>
                        <a:cs typeface="+mn-cs"/>
                      </a:endParaRPr>
                    </a:p>
                    <a:p>
                      <a:pPr marL="285750" indent="-285750">
                        <a:buFont typeface="Arial" panose="020B0604020202020204" pitchFamily="34" charset="0"/>
                        <a:buChar char="•"/>
                      </a:pPr>
                      <a:r>
                        <a:rPr lang="en-CA" sz="1200" kern="1200">
                          <a:solidFill>
                            <a:schemeClr val="dk1"/>
                          </a:solidFill>
                          <a:effectLst/>
                          <a:latin typeface="+mn-lt"/>
                          <a:ea typeface="+mn-ea"/>
                          <a:cs typeface="+mn-cs"/>
                        </a:rPr>
                        <a:t>Account Number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Drivers Licenses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Credit Debit Numbers Breached</a:t>
                      </a:r>
                    </a:p>
                    <a:p>
                      <a:pPr marL="285750" indent="-285750">
                        <a:buFont typeface="Arial" panose="020B0604020202020204" pitchFamily="34" charset="0"/>
                        <a:buChar char="•"/>
                      </a:pPr>
                      <a:r>
                        <a:rPr lang="en-CA" sz="1200" kern="1200">
                          <a:solidFill>
                            <a:schemeClr val="dk1"/>
                          </a:solidFill>
                          <a:effectLst/>
                          <a:latin typeface="+mn-lt"/>
                          <a:ea typeface="+mn-ea"/>
                          <a:cs typeface="+mn-cs"/>
                        </a:rPr>
                        <a:t>Provided Credit Monitoring</a:t>
                      </a:r>
                    </a:p>
                    <a:p>
                      <a:pPr marL="285750" indent="-285750">
                        <a:buFont typeface="Arial" panose="020B0604020202020204" pitchFamily="34" charset="0"/>
                        <a:buChar char="•"/>
                      </a:pPr>
                      <a:r>
                        <a:rPr lang="en-CA" sz="1200" kern="1200">
                          <a:solidFill>
                            <a:schemeClr val="dk1"/>
                          </a:solidFill>
                          <a:effectLst/>
                          <a:latin typeface="+mn-lt"/>
                          <a:ea typeface="+mn-ea"/>
                          <a:cs typeface="+mn-cs"/>
                        </a:rPr>
                        <a:t>Mobile Device Lost Stolen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These dataset’s columns are filled only when the answer is “Yes” ,  so when the answer is “No”,  they are empty.</a:t>
                      </a:r>
                    </a:p>
                  </a:txBody>
                  <a:tcPr anchor="ctr"/>
                </a:tc>
                <a:extLst>
                  <a:ext uri="{0D108BD9-81ED-4DB2-BD59-A6C34878D82A}">
                    <a16:rowId xmlns:a16="http://schemas.microsoft.com/office/drawing/2014/main" val="3497056051"/>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Deletion of  85 rows with </a:t>
                      </a:r>
                      <a:r>
                        <a:rPr lang="en-US" sz="1400" b="1" err="1">
                          <a:solidFill>
                            <a:schemeClr val="tx1"/>
                          </a:solidFill>
                        </a:rPr>
                        <a:t>NaNs</a:t>
                      </a:r>
                      <a:r>
                        <a:rPr lang="en-US" sz="1400" b="1">
                          <a:solidFill>
                            <a:schemeClr val="tx1"/>
                          </a:solidFill>
                        </a:rPr>
                        <a:t> in the column MA Residents Affected</a:t>
                      </a:r>
                    </a:p>
                  </a:txBody>
                  <a:tcPr anchor="ctr"/>
                </a:tc>
                <a:tc>
                  <a:txBody>
                    <a:bodyPr/>
                    <a:lstStyle/>
                    <a:p>
                      <a:pPr algn="ctr"/>
                      <a:r>
                        <a:rPr lang="en-CA" sz="1400"/>
                        <a:t>We didn’t have information to fill this data accurately.</a:t>
                      </a:r>
                    </a:p>
                  </a:txBody>
                  <a:tcPr anchor="ctr"/>
                </a:tc>
                <a:extLst>
                  <a:ext uri="{0D108BD9-81ED-4DB2-BD59-A6C34878D82A}">
                    <a16:rowId xmlns:a16="http://schemas.microsoft.com/office/drawing/2014/main" val="793050149"/>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a:solidFill>
                            <a:schemeClr val="tx1"/>
                          </a:solidFill>
                          <a:latin typeface="+mn-lt"/>
                          <a:ea typeface="+mn-ea"/>
                          <a:cs typeface="+mn-cs"/>
                        </a:rPr>
                        <a:t>Filter </a:t>
                      </a:r>
                      <a:r>
                        <a:rPr lang="en-US" sz="1400" b="1" u="none" strike="noStrike" noProof="0"/>
                        <a:t>Breach Type Description </a:t>
                      </a:r>
                      <a:r>
                        <a:rPr lang="en-US" sz="1400" b="1" kern="1200">
                          <a:solidFill>
                            <a:schemeClr val="tx1"/>
                          </a:solidFill>
                          <a:latin typeface="+mn-lt"/>
                          <a:ea typeface="+mn-ea"/>
                          <a:cs typeface="+mn-cs"/>
                        </a:rPr>
                        <a:t>for electronic or both</a:t>
                      </a:r>
                    </a:p>
                  </a:txBody>
                  <a:tcPr anchor="ctr"/>
                </a:tc>
                <a:tc>
                  <a:txBody>
                    <a:bodyPr/>
                    <a:lstStyle/>
                    <a:p>
                      <a:pPr algn="ctr"/>
                      <a:r>
                        <a:rPr lang="en-CA" sz="1400"/>
                        <a:t>The subject choose for our project is electronic data breaches, so we’ve removed paper and undefined type of breach from our dataset.</a:t>
                      </a:r>
                    </a:p>
                  </a:txBody>
                  <a:tcPr anchor="ctr"/>
                </a:tc>
                <a:extLst>
                  <a:ext uri="{0D108BD9-81ED-4DB2-BD59-A6C34878D82A}">
                    <a16:rowId xmlns:a16="http://schemas.microsoft.com/office/drawing/2014/main" val="1604167728"/>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Creation of a new column Reported Year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The column </a:t>
                      </a:r>
                      <a:r>
                        <a:rPr lang="en-US" sz="1400" u="none" strike="noStrike" kern="1200" noProof="0">
                          <a:solidFill>
                            <a:schemeClr val="tx1"/>
                          </a:solidFill>
                          <a:latin typeface="+mn-lt"/>
                          <a:ea typeface="+mn-ea"/>
                          <a:cs typeface="+mn-cs"/>
                        </a:rPr>
                        <a:t>Date Reported To OCA is on the format  YYYY-MM-DD and is not a good format to use in visualizations.</a:t>
                      </a:r>
                      <a:endParaRPr lang="en-CA" sz="1400"/>
                    </a:p>
                  </a:txBody>
                  <a:tcPr anchor="ctr"/>
                </a:tc>
                <a:extLst>
                  <a:ext uri="{0D108BD9-81ED-4DB2-BD59-A6C34878D82A}">
                    <a16:rowId xmlns:a16="http://schemas.microsoft.com/office/drawing/2014/main" val="3466978566"/>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solidFill>
                            <a:schemeClr val="tx1"/>
                          </a:solidFill>
                        </a:rPr>
                        <a:t>Renown of columns’ names by replacing spaces with _</a:t>
                      </a:r>
                    </a:p>
                  </a:txBody>
                  <a:tcPr anchor="ctr"/>
                </a:tc>
                <a:tc>
                  <a:txBody>
                    <a:bodyPr/>
                    <a:lstStyle/>
                    <a:p>
                      <a:pPr algn="ctr"/>
                      <a:r>
                        <a:rPr lang="en-CA" sz="1400"/>
                        <a:t>Allows access the columns using [] and dot, accommodating the code style the person prefer.</a:t>
                      </a:r>
                    </a:p>
                  </a:txBody>
                  <a:tcPr anchor="ctr"/>
                </a:tc>
                <a:extLst>
                  <a:ext uri="{0D108BD9-81ED-4DB2-BD59-A6C34878D82A}">
                    <a16:rowId xmlns:a16="http://schemas.microsoft.com/office/drawing/2014/main" val="2224880354"/>
                  </a:ext>
                </a:extLst>
              </a:tr>
            </a:tbl>
          </a:graphicData>
        </a:graphic>
      </p:graphicFrame>
      <p:sp>
        <p:nvSpPr>
          <p:cNvPr id="3" name="Slide Number Placeholder 2">
            <a:extLst>
              <a:ext uri="{FF2B5EF4-FFF2-40B4-BE49-F238E27FC236}">
                <a16:creationId xmlns:a16="http://schemas.microsoft.com/office/drawing/2014/main" id="{BB30987A-5C52-C3DE-D3B5-564600F603E0}"/>
              </a:ext>
            </a:extLst>
          </p:cNvPr>
          <p:cNvSpPr>
            <a:spLocks noGrp="1"/>
          </p:cNvSpPr>
          <p:nvPr>
            <p:ph type="sldNum" sz="quarter" idx="12"/>
          </p:nvPr>
        </p:nvSpPr>
        <p:spPr/>
        <p:txBody>
          <a:bodyPr/>
          <a:lstStyle/>
          <a:p>
            <a:fld id="{A0289F9E-9962-4B7B-BA18-A15907CCC6BF}" type="slidenum">
              <a:rPr lang="en-US" smtClean="0"/>
              <a:t>10</a:t>
            </a:fld>
            <a:endParaRPr lang="en-US"/>
          </a:p>
        </p:txBody>
      </p:sp>
    </p:spTree>
    <p:extLst>
      <p:ext uri="{BB962C8B-B14F-4D97-AF65-F5344CB8AC3E}">
        <p14:creationId xmlns:p14="http://schemas.microsoft.com/office/powerpoint/2010/main" val="187884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Cleaning and Transforming THE DATA</a:t>
            </a:r>
          </a:p>
        </p:txBody>
      </p:sp>
      <p:sp>
        <p:nvSpPr>
          <p:cNvPr id="14" name="Rectangle 13">
            <a:extLst>
              <a:ext uri="{FF2B5EF4-FFF2-40B4-BE49-F238E27FC236}">
                <a16:creationId xmlns:a16="http://schemas.microsoft.com/office/drawing/2014/main" id="{DAE3BD8E-47BB-3C80-3D3C-7EF1B1A6FE3B}"/>
              </a:ext>
            </a:extLst>
          </p:cNvPr>
          <p:cNvSpPr/>
          <p:nvPr/>
        </p:nvSpPr>
        <p:spPr>
          <a:xfrm>
            <a:off x="1105023" y="1341134"/>
            <a:ext cx="9890079" cy="4517864"/>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Outliers</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sp>
        <p:nvSpPr>
          <p:cNvPr id="4" name="TextBox 3">
            <a:extLst>
              <a:ext uri="{FF2B5EF4-FFF2-40B4-BE49-F238E27FC236}">
                <a16:creationId xmlns:a16="http://schemas.microsoft.com/office/drawing/2014/main" id="{5EF1A934-96E2-C0FC-375F-C32A7F610E25}"/>
              </a:ext>
            </a:extLst>
          </p:cNvPr>
          <p:cNvSpPr txBox="1"/>
          <p:nvPr/>
        </p:nvSpPr>
        <p:spPr>
          <a:xfrm>
            <a:off x="6835698" y="2832233"/>
            <a:ext cx="3741231" cy="167058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400" b="1">
                <a:solidFill>
                  <a:schemeClr val="tx1"/>
                </a:solidFill>
              </a:rPr>
              <a:t>We identified possible outliers in the MA Residents Affected column, but we chose to keep it because they are legitimate values and would negatively interfere with the analysis and conclusion.</a:t>
            </a:r>
          </a:p>
        </p:txBody>
      </p:sp>
      <p:pic>
        <p:nvPicPr>
          <p:cNvPr id="6" name="Picture 5">
            <a:extLst>
              <a:ext uri="{FF2B5EF4-FFF2-40B4-BE49-F238E27FC236}">
                <a16:creationId xmlns:a16="http://schemas.microsoft.com/office/drawing/2014/main" id="{204DE537-C7A9-1A2D-BC6A-CE4A2A500891}"/>
              </a:ext>
            </a:extLst>
          </p:cNvPr>
          <p:cNvPicPr>
            <a:picLocks noChangeAspect="1"/>
          </p:cNvPicPr>
          <p:nvPr/>
        </p:nvPicPr>
        <p:blipFill rotWithShape="1">
          <a:blip r:embed="rId2">
            <a:clrChange>
              <a:clrFrom>
                <a:srgbClr val="FFFFFF"/>
              </a:clrFrom>
              <a:clrTo>
                <a:srgbClr val="FFFFFF">
                  <a:alpha val="0"/>
                </a:srgbClr>
              </a:clrTo>
            </a:clrChange>
          </a:blip>
          <a:srcRect l="16083" t="30518" r="44167" b="15705"/>
          <a:stretch/>
        </p:blipFill>
        <p:spPr>
          <a:xfrm>
            <a:off x="1615071" y="1783594"/>
            <a:ext cx="5220627" cy="3972930"/>
          </a:xfrm>
          <a:prstGeom prst="rect">
            <a:avLst/>
          </a:prstGeom>
        </p:spPr>
      </p:pic>
      <p:sp>
        <p:nvSpPr>
          <p:cNvPr id="7" name="Rectangle 6">
            <a:extLst>
              <a:ext uri="{FF2B5EF4-FFF2-40B4-BE49-F238E27FC236}">
                <a16:creationId xmlns:a16="http://schemas.microsoft.com/office/drawing/2014/main" id="{253E514C-DFFC-0728-419C-DC4CD250F7E9}"/>
              </a:ext>
            </a:extLst>
          </p:cNvPr>
          <p:cNvSpPr/>
          <p:nvPr/>
        </p:nvSpPr>
        <p:spPr>
          <a:xfrm>
            <a:off x="2306319" y="3429000"/>
            <a:ext cx="4114431" cy="4770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933054EC-3E69-F644-591E-3CB5398034AB}"/>
              </a:ext>
            </a:extLst>
          </p:cNvPr>
          <p:cNvSpPr>
            <a:spLocks noGrp="1"/>
          </p:cNvSpPr>
          <p:nvPr>
            <p:ph type="sldNum" sz="quarter" idx="12"/>
          </p:nvPr>
        </p:nvSpPr>
        <p:spPr/>
        <p:txBody>
          <a:bodyPr/>
          <a:lstStyle/>
          <a:p>
            <a:fld id="{A0289F9E-9962-4B7B-BA18-A15907CCC6BF}" type="slidenum">
              <a:rPr lang="en-US" smtClean="0"/>
              <a:t>11</a:t>
            </a:fld>
            <a:endParaRPr lang="en-US"/>
          </a:p>
        </p:txBody>
      </p:sp>
    </p:spTree>
    <p:extLst>
      <p:ext uri="{BB962C8B-B14F-4D97-AF65-F5344CB8AC3E}">
        <p14:creationId xmlns:p14="http://schemas.microsoft.com/office/powerpoint/2010/main" val="302478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AE3BD8E-47BB-3C80-3D3C-7EF1B1A6FE3B}"/>
              </a:ext>
            </a:extLst>
          </p:cNvPr>
          <p:cNvSpPr/>
          <p:nvPr/>
        </p:nvSpPr>
        <p:spPr>
          <a:xfrm>
            <a:off x="850912" y="1132079"/>
            <a:ext cx="10383520" cy="508879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pPr algn="ctr"/>
            <a:r>
              <a:rPr lang="en-US" b="1">
                <a:solidFill>
                  <a:schemeClr val="tx1"/>
                </a:solidFill>
                <a:effectLst>
                  <a:outerShdw blurRad="38100" dist="38100" dir="2700000" algn="tl">
                    <a:srgbClr val="000000">
                      <a:alpha val="43137"/>
                    </a:srgbClr>
                  </a:outerShdw>
                </a:effectLst>
              </a:rPr>
              <a:t>Patterns</a:t>
            </a:r>
          </a:p>
          <a:p>
            <a:pPr algn="ctr"/>
            <a:endParaRPr lang="en-US" sz="1050" b="1">
              <a:solidFill>
                <a:schemeClr val="tx1"/>
              </a:solidFill>
              <a:effectLst>
                <a:outerShdw blurRad="38100" dist="38100" dir="2700000" algn="tl">
                  <a:srgbClr val="000000">
                    <a:alpha val="43137"/>
                  </a:srgbClr>
                </a:outerShdw>
              </a:effectLst>
            </a:endParaRPr>
          </a:p>
          <a:p>
            <a:pPr algn="ctr"/>
            <a:endParaRPr lang="en-US">
              <a:solidFill>
                <a:schemeClr val="tx1"/>
              </a:solidFill>
            </a:endParaRPr>
          </a:p>
        </p:txBody>
      </p:sp>
      <p:sp>
        <p:nvSpPr>
          <p:cNvPr id="10" name="Rectangle 9">
            <a:extLst>
              <a:ext uri="{FF2B5EF4-FFF2-40B4-BE49-F238E27FC236}">
                <a16:creationId xmlns:a16="http://schemas.microsoft.com/office/drawing/2014/main" id="{6CF35177-58FF-6D24-A9FF-08634E0BD5BE}"/>
              </a:ext>
            </a:extLst>
          </p:cNvPr>
          <p:cNvSpPr/>
          <p:nvPr/>
        </p:nvSpPr>
        <p:spPr>
          <a:xfrm>
            <a:off x="6226687" y="1747304"/>
            <a:ext cx="4460240" cy="416281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5" name="Rectangle 4">
            <a:extLst>
              <a:ext uri="{FF2B5EF4-FFF2-40B4-BE49-F238E27FC236}">
                <a16:creationId xmlns:a16="http://schemas.microsoft.com/office/drawing/2014/main" id="{23FDDC55-17CA-2C69-B15A-479E9C16CBCF}"/>
              </a:ext>
            </a:extLst>
          </p:cNvPr>
          <p:cNvSpPr/>
          <p:nvPr/>
        </p:nvSpPr>
        <p:spPr>
          <a:xfrm>
            <a:off x="1505073" y="1747303"/>
            <a:ext cx="4357247" cy="4162811"/>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Analyzing THE DATA</a:t>
            </a:r>
          </a:p>
        </p:txBody>
      </p:sp>
      <p:sp>
        <p:nvSpPr>
          <p:cNvPr id="4" name="TextBox 3">
            <a:extLst>
              <a:ext uri="{FF2B5EF4-FFF2-40B4-BE49-F238E27FC236}">
                <a16:creationId xmlns:a16="http://schemas.microsoft.com/office/drawing/2014/main" id="{5EF1A934-96E2-C0FC-375F-C32A7F610E25}"/>
              </a:ext>
            </a:extLst>
          </p:cNvPr>
          <p:cNvSpPr txBox="1"/>
          <p:nvPr/>
        </p:nvSpPr>
        <p:spPr>
          <a:xfrm>
            <a:off x="1601721" y="4820690"/>
            <a:ext cx="4163949"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t>The strong positive correlation between the Year and the Assigned Data Breach is obvious because the number of the occurrence is incremental and unique, so the number of years increase, and the “id” of the data breach also increase, because new occurrences are added to the dataset. </a:t>
            </a:r>
            <a:endParaRPr lang="en-US" sz="1200" b="1">
              <a:solidFill>
                <a:schemeClr val="tx1"/>
              </a:solidFill>
            </a:endParaRPr>
          </a:p>
        </p:txBody>
      </p:sp>
      <p:pic>
        <p:nvPicPr>
          <p:cNvPr id="3" name="Picture 2">
            <a:extLst>
              <a:ext uri="{FF2B5EF4-FFF2-40B4-BE49-F238E27FC236}">
                <a16:creationId xmlns:a16="http://schemas.microsoft.com/office/drawing/2014/main" id="{C45D7295-914D-5046-043A-6FC7AC73F83C}"/>
              </a:ext>
            </a:extLst>
          </p:cNvPr>
          <p:cNvPicPr>
            <a:picLocks noChangeAspect="1"/>
          </p:cNvPicPr>
          <p:nvPr/>
        </p:nvPicPr>
        <p:blipFill rotWithShape="1">
          <a:blip r:embed="rId2"/>
          <a:srcRect l="15895" t="18308" r="42834" b="14667"/>
          <a:stretch/>
        </p:blipFill>
        <p:spPr>
          <a:xfrm>
            <a:off x="2161348" y="1894425"/>
            <a:ext cx="3253932" cy="2899469"/>
          </a:xfrm>
          <a:prstGeom prst="rect">
            <a:avLst/>
          </a:prstGeom>
        </p:spPr>
      </p:pic>
      <p:sp>
        <p:nvSpPr>
          <p:cNvPr id="6" name="Slide Number Placeholder 5">
            <a:extLst>
              <a:ext uri="{FF2B5EF4-FFF2-40B4-BE49-F238E27FC236}">
                <a16:creationId xmlns:a16="http://schemas.microsoft.com/office/drawing/2014/main" id="{6B2F5DE9-1DC2-BF5A-22B7-134906315366}"/>
              </a:ext>
            </a:extLst>
          </p:cNvPr>
          <p:cNvSpPr>
            <a:spLocks noGrp="1"/>
          </p:cNvSpPr>
          <p:nvPr>
            <p:ph type="sldNum" sz="quarter" idx="12"/>
          </p:nvPr>
        </p:nvSpPr>
        <p:spPr/>
        <p:txBody>
          <a:bodyPr/>
          <a:lstStyle/>
          <a:p>
            <a:fld id="{A0289F9E-9962-4B7B-BA18-A15907CCC6BF}" type="slidenum">
              <a:rPr lang="en-US" smtClean="0"/>
              <a:t>12</a:t>
            </a:fld>
            <a:endParaRPr lang="en-US"/>
          </a:p>
        </p:txBody>
      </p:sp>
      <p:pic>
        <p:nvPicPr>
          <p:cNvPr id="1030" name="Picture 6">
            <a:extLst>
              <a:ext uri="{FF2B5EF4-FFF2-40B4-BE49-F238E27FC236}">
                <a16:creationId xmlns:a16="http://schemas.microsoft.com/office/drawing/2014/main" id="{E9946B13-7193-E139-51D2-70A327609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854" y="2068273"/>
            <a:ext cx="4130748" cy="31013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AE7229-B0EE-D226-AD55-F59249F2DFA4}"/>
              </a:ext>
            </a:extLst>
          </p:cNvPr>
          <p:cNvSpPr txBox="1"/>
          <p:nvPr/>
        </p:nvSpPr>
        <p:spPr>
          <a:xfrm>
            <a:off x="6249529" y="5353323"/>
            <a:ext cx="443739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t>Most of the Data Breaches Occurrences have the Credit/Debit Card  number stolen.</a:t>
            </a:r>
            <a:endParaRPr lang="en-US" sz="1200" b="1">
              <a:solidFill>
                <a:schemeClr val="tx1"/>
              </a:solidFill>
            </a:endParaRPr>
          </a:p>
        </p:txBody>
      </p:sp>
    </p:spTree>
    <p:extLst>
      <p:ext uri="{BB962C8B-B14F-4D97-AF65-F5344CB8AC3E}">
        <p14:creationId xmlns:p14="http://schemas.microsoft.com/office/powerpoint/2010/main" val="12410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F5A660-C318-17D7-1B04-B1434F6D4B66}"/>
              </a:ext>
            </a:extLst>
          </p:cNvPr>
          <p:cNvSpPr/>
          <p:nvPr/>
        </p:nvSpPr>
        <p:spPr>
          <a:xfrm>
            <a:off x="365661" y="1824122"/>
            <a:ext cx="6518095" cy="324000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365661" y="1186640"/>
            <a:ext cx="11257379" cy="57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11582"/>
            <a:ext cx="10670540" cy="353943"/>
          </a:xfrm>
          <a:prstGeom prst="rect">
            <a:avLst/>
          </a:prstGeom>
          <a:noFill/>
        </p:spPr>
        <p:txBody>
          <a:bodyPr wrap="square">
            <a:spAutoFit/>
          </a:bodyPr>
          <a:lstStyle/>
          <a:p>
            <a:pPr algn="ctr"/>
            <a:r>
              <a:rPr lang="en-US" sz="1700" b="1"/>
              <a:t>What are the Top 3 companies that suffered most of the data breaches and what is the trend for these companies?</a:t>
            </a:r>
          </a:p>
        </p:txBody>
      </p:sp>
      <p:pic>
        <p:nvPicPr>
          <p:cNvPr id="5" name="Picture 4">
            <a:extLst>
              <a:ext uri="{FF2B5EF4-FFF2-40B4-BE49-F238E27FC236}">
                <a16:creationId xmlns:a16="http://schemas.microsoft.com/office/drawing/2014/main" id="{D2EF28CC-E26B-97EE-6DE5-D85150C4BDF1}"/>
              </a:ext>
            </a:extLst>
          </p:cNvPr>
          <p:cNvPicPr>
            <a:picLocks noChangeAspect="1"/>
          </p:cNvPicPr>
          <p:nvPr/>
        </p:nvPicPr>
        <p:blipFill rotWithShape="1">
          <a:blip r:embed="rId2"/>
          <a:srcRect l="16000" t="40297" r="20500" b="7402"/>
          <a:stretch/>
        </p:blipFill>
        <p:spPr>
          <a:xfrm>
            <a:off x="396141" y="1927242"/>
            <a:ext cx="6487615" cy="3005696"/>
          </a:xfrm>
          <a:prstGeom prst="rect">
            <a:avLst/>
          </a:prstGeom>
        </p:spPr>
      </p:pic>
      <p:sp>
        <p:nvSpPr>
          <p:cNvPr id="9" name="Rectangle 8">
            <a:extLst>
              <a:ext uri="{FF2B5EF4-FFF2-40B4-BE49-F238E27FC236}">
                <a16:creationId xmlns:a16="http://schemas.microsoft.com/office/drawing/2014/main" id="{D46E0F7B-3870-02D8-6BE0-7808140F5435}"/>
              </a:ext>
            </a:extLst>
          </p:cNvPr>
          <p:cNvSpPr/>
          <p:nvPr/>
        </p:nvSpPr>
        <p:spPr>
          <a:xfrm>
            <a:off x="1808480" y="2164080"/>
            <a:ext cx="4866640" cy="7416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93B6D1A-7238-1FA2-872F-163E68959BA5}"/>
              </a:ext>
            </a:extLst>
          </p:cNvPr>
          <p:cNvSpPr/>
          <p:nvPr/>
        </p:nvSpPr>
        <p:spPr>
          <a:xfrm>
            <a:off x="7152640" y="1824122"/>
            <a:ext cx="4470400" cy="320400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pic>
        <p:nvPicPr>
          <p:cNvPr id="12" name="Picture 11">
            <a:extLst>
              <a:ext uri="{FF2B5EF4-FFF2-40B4-BE49-F238E27FC236}">
                <a16:creationId xmlns:a16="http://schemas.microsoft.com/office/drawing/2014/main" id="{8D11D262-3245-70CE-3330-10E9816B7846}"/>
              </a:ext>
            </a:extLst>
          </p:cNvPr>
          <p:cNvPicPr>
            <a:picLocks noChangeAspect="1"/>
          </p:cNvPicPr>
          <p:nvPr/>
        </p:nvPicPr>
        <p:blipFill rotWithShape="1">
          <a:blip r:embed="rId3"/>
          <a:srcRect l="16917" t="19259" r="41917" b="27111"/>
          <a:stretch/>
        </p:blipFill>
        <p:spPr>
          <a:xfrm>
            <a:off x="7345679" y="1915219"/>
            <a:ext cx="4074161" cy="2985519"/>
          </a:xfrm>
          <a:prstGeom prst="rect">
            <a:avLst/>
          </a:prstGeom>
        </p:spPr>
      </p:pic>
      <p:sp>
        <p:nvSpPr>
          <p:cNvPr id="13" name="TextBox 12">
            <a:extLst>
              <a:ext uri="{FF2B5EF4-FFF2-40B4-BE49-F238E27FC236}">
                <a16:creationId xmlns:a16="http://schemas.microsoft.com/office/drawing/2014/main" id="{A2751510-3E84-A1F0-436D-CD55E3E788BA}"/>
              </a:ext>
            </a:extLst>
          </p:cNvPr>
          <p:cNvSpPr txBox="1"/>
          <p:nvPr/>
        </p:nvSpPr>
        <p:spPr>
          <a:xfrm>
            <a:off x="385981" y="5120643"/>
            <a:ext cx="11257379" cy="1152000"/>
          </a:xfrm>
          <a:prstGeom prst="rect">
            <a:avLst/>
          </a:prstGeom>
          <a:solidFill>
            <a:schemeClr val="accent5">
              <a:lumMod val="40000"/>
              <a:lumOff val="60000"/>
            </a:schemeClr>
          </a:solidFill>
        </p:spPr>
        <p:txBody>
          <a:bodyPr wrap="square" anchor="ctr" anchorCtr="1">
            <a:noAutofit/>
          </a:bodyPr>
          <a:lstStyle>
            <a:defPPr>
              <a:defRPr lang="en-US"/>
            </a:defPPr>
            <a:lvl1pPr algn="ctr">
              <a:lnSpc>
                <a:spcPct val="150000"/>
              </a:lnSpc>
              <a:defRPr sz="1500" b="1"/>
            </a:lvl1pPr>
          </a:lstStyle>
          <a:p>
            <a:pPr>
              <a:lnSpc>
                <a:spcPct val="114000"/>
              </a:lnSpc>
            </a:pPr>
            <a:r>
              <a:rPr lang="en-US" sz="1400" u="sng"/>
              <a:t>Mutual One Bank experienced the highest number of breaches </a:t>
            </a:r>
            <a:r>
              <a:rPr lang="en-US" sz="1400"/>
              <a:t>among the listed organizations, </a:t>
            </a:r>
            <a:r>
              <a:rPr lang="en-US" sz="1400" u="sng"/>
              <a:t>followed by The Village Bank and St. Mary's Credit Union</a:t>
            </a:r>
            <a:r>
              <a:rPr lang="en-US" sz="1400"/>
              <a:t>. Interestingly, during the period of 2016-2018, </a:t>
            </a:r>
            <a:r>
              <a:rPr lang="en-US" sz="1400" u="sng"/>
              <a:t>Mutual One Bank had fewer breaches</a:t>
            </a:r>
            <a:r>
              <a:rPr lang="en-US" sz="1400"/>
              <a:t> compared to the other organizations, however, </a:t>
            </a:r>
            <a:r>
              <a:rPr lang="en-US" sz="1400" u="sng"/>
              <a:t>from 2018 to 2022</a:t>
            </a:r>
            <a:r>
              <a:rPr lang="en-US" sz="1400"/>
              <a:t>, the number of </a:t>
            </a:r>
            <a:r>
              <a:rPr lang="en-US" sz="1400" u="sng"/>
              <a:t>breaches increased significantly, placing it at the top of the list</a:t>
            </a:r>
            <a:r>
              <a:rPr lang="en-US" sz="1400"/>
              <a:t>. The Village Bank and St. Mary's Credit Union were able to effectively manage and reduce the number of breaches they experienced over the same period.</a:t>
            </a:r>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0160" y="996041"/>
            <a:ext cx="353060" cy="353060"/>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Chevron 18">
            <a:extLst>
              <a:ext uri="{FF2B5EF4-FFF2-40B4-BE49-F238E27FC236}">
                <a16:creationId xmlns:a16="http://schemas.microsoft.com/office/drawing/2014/main" id="{D916AF9E-1950-8DA6-4300-8C1426B28329}"/>
              </a:ext>
            </a:extLst>
          </p:cNvPr>
          <p:cNvSpPr/>
          <p:nvPr/>
        </p:nvSpPr>
        <p:spPr>
          <a:xfrm>
            <a:off x="6751676" y="2395765"/>
            <a:ext cx="182880" cy="34544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 name="Slide Number Placeholder 7">
            <a:extLst>
              <a:ext uri="{FF2B5EF4-FFF2-40B4-BE49-F238E27FC236}">
                <a16:creationId xmlns:a16="http://schemas.microsoft.com/office/drawing/2014/main" id="{3AC6151F-0425-7E95-0F3F-922B5CA4464C}"/>
              </a:ext>
            </a:extLst>
          </p:cNvPr>
          <p:cNvSpPr>
            <a:spLocks noGrp="1"/>
          </p:cNvSpPr>
          <p:nvPr>
            <p:ph type="sldNum" sz="quarter" idx="12"/>
          </p:nvPr>
        </p:nvSpPr>
        <p:spPr/>
        <p:txBody>
          <a:bodyPr/>
          <a:lstStyle/>
          <a:p>
            <a:fld id="{A0289F9E-9962-4B7B-BA18-A15907CCC6BF}" type="slidenum">
              <a:rPr lang="en-US" smtClean="0"/>
              <a:t>13</a:t>
            </a:fld>
            <a:endParaRPr lang="en-US"/>
          </a:p>
        </p:txBody>
      </p:sp>
    </p:spTree>
    <p:extLst>
      <p:ext uri="{BB962C8B-B14F-4D97-AF65-F5344CB8AC3E}">
        <p14:creationId xmlns:p14="http://schemas.microsoft.com/office/powerpoint/2010/main" val="238884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5579E-CDF4-80A9-D659-59F319D1B6CE}"/>
              </a:ext>
            </a:extLst>
          </p:cNvPr>
          <p:cNvSpPr/>
          <p:nvPr/>
        </p:nvSpPr>
        <p:spPr>
          <a:xfrm>
            <a:off x="168368" y="1981311"/>
            <a:ext cx="11808618" cy="291913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168369" y="1165374"/>
            <a:ext cx="11808618" cy="661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30956"/>
            <a:ext cx="10670540" cy="353943"/>
          </a:xfrm>
          <a:prstGeom prst="rect">
            <a:avLst/>
          </a:prstGeom>
          <a:noFill/>
        </p:spPr>
        <p:txBody>
          <a:bodyPr wrap="square">
            <a:spAutoFit/>
          </a:bodyPr>
          <a:lstStyle/>
          <a:p>
            <a:pPr algn="ctr"/>
            <a:r>
              <a:rPr lang="en-US" sz="1700" b="1"/>
              <a:t>What type of data stolen through data breaches presents the greatest growth over the years?</a:t>
            </a:r>
          </a:p>
        </p:txBody>
      </p:sp>
      <p:sp>
        <p:nvSpPr>
          <p:cNvPr id="13" name="TextBox 12">
            <a:extLst>
              <a:ext uri="{FF2B5EF4-FFF2-40B4-BE49-F238E27FC236}">
                <a16:creationId xmlns:a16="http://schemas.microsoft.com/office/drawing/2014/main" id="{A2751510-3E84-A1F0-436D-CD55E3E788BA}"/>
              </a:ext>
            </a:extLst>
          </p:cNvPr>
          <p:cNvSpPr txBox="1"/>
          <p:nvPr/>
        </p:nvSpPr>
        <p:spPr>
          <a:xfrm>
            <a:off x="248689" y="5002453"/>
            <a:ext cx="11600279" cy="1192675"/>
          </a:xfrm>
          <a:prstGeom prst="rect">
            <a:avLst/>
          </a:prstGeom>
          <a:solidFill>
            <a:schemeClr val="accent5">
              <a:lumMod val="40000"/>
              <a:lumOff val="60000"/>
            </a:schemeClr>
          </a:solidFill>
        </p:spPr>
        <p:txBody>
          <a:bodyPr wrap="square" anchor="ctr" anchorCtr="1">
            <a:noAutofit/>
          </a:bodyPr>
          <a:lstStyle>
            <a:defPPr>
              <a:defRPr lang="en-US"/>
            </a:defPPr>
            <a:lvl1pPr algn="ctr">
              <a:lnSpc>
                <a:spcPct val="150000"/>
              </a:lnSpc>
              <a:defRPr sz="1500" b="1"/>
            </a:lvl1pPr>
          </a:lstStyle>
          <a:p>
            <a:pPr>
              <a:lnSpc>
                <a:spcPct val="114000"/>
              </a:lnSpc>
            </a:pPr>
            <a:r>
              <a:rPr lang="en-US" sz="1400" b="1"/>
              <a:t>There is a shift in the prevalence of information breaches over time. </a:t>
            </a:r>
            <a:r>
              <a:rPr lang="en-US" sz="1400" b="1" u="sng"/>
              <a:t>In 2016, stealing Credit/Debit card </a:t>
            </a:r>
            <a:r>
              <a:rPr lang="en-US" sz="1400" b="1"/>
              <a:t>information was the </a:t>
            </a:r>
            <a:r>
              <a:rPr lang="en-US" sz="1400" b="1" u="sng"/>
              <a:t>most common form of breach</a:t>
            </a:r>
            <a:r>
              <a:rPr lang="en-US" sz="1400" b="1"/>
              <a:t>, followed by stealing Social Security Numbers (SSNs). However, over the years, there was an </a:t>
            </a:r>
            <a:r>
              <a:rPr lang="en-US" sz="1400" b="1" u="sng"/>
              <a:t>increase in the number of SSN breaches by 132%, placing it at the top of the list</a:t>
            </a:r>
            <a:r>
              <a:rPr lang="en-US" sz="1400" b="1"/>
              <a:t>. At the </a:t>
            </a:r>
            <a:r>
              <a:rPr lang="en-US" sz="1400" b="1" u="sng"/>
              <a:t>same time, the number of Credit/Debit card breaches decreased by 34%</a:t>
            </a:r>
            <a:r>
              <a:rPr lang="en-US" sz="1400" b="1"/>
              <a:t> compared to 2016.  On the other hand, we can notice that the </a:t>
            </a:r>
            <a:r>
              <a:rPr lang="en-US" sz="1400" b="1" u="sng"/>
              <a:t>Drivers </a:t>
            </a:r>
            <a:r>
              <a:rPr lang="en-US" sz="1400" u="sng"/>
              <a:t>L</a:t>
            </a:r>
            <a:r>
              <a:rPr lang="en-US" sz="1400" b="1" u="sng"/>
              <a:t>icense breaches has increased </a:t>
            </a:r>
            <a:r>
              <a:rPr lang="en-US" sz="1400" u="sng"/>
              <a:t>more than 400% </a:t>
            </a:r>
            <a:r>
              <a:rPr lang="en-US" sz="1400"/>
              <a:t>and </a:t>
            </a:r>
            <a:r>
              <a:rPr lang="en-US" sz="1400" u="sng"/>
              <a:t>Account Number has increased for 139% </a:t>
            </a:r>
            <a:r>
              <a:rPr lang="en-US" sz="1400"/>
              <a:t>over the past years</a:t>
            </a:r>
            <a:endParaRPr lang="en-US" sz="1400" b="1"/>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880" y="977896"/>
            <a:ext cx="353060" cy="3530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81B5948-4A4A-9FE2-33E3-1B1319250317}"/>
              </a:ext>
            </a:extLst>
          </p:cNvPr>
          <p:cNvPicPr>
            <a:picLocks noChangeAspect="1"/>
          </p:cNvPicPr>
          <p:nvPr/>
        </p:nvPicPr>
        <p:blipFill rotWithShape="1">
          <a:blip r:embed="rId3"/>
          <a:srcRect l="16483" t="21706" r="13140" b="43411"/>
          <a:stretch/>
        </p:blipFill>
        <p:spPr>
          <a:xfrm>
            <a:off x="219168" y="2139009"/>
            <a:ext cx="8916562" cy="2579979"/>
          </a:xfrm>
          <a:prstGeom prst="rect">
            <a:avLst/>
          </a:prstGeom>
        </p:spPr>
      </p:pic>
      <p:pic>
        <p:nvPicPr>
          <p:cNvPr id="17" name="Picture 16">
            <a:extLst>
              <a:ext uri="{FF2B5EF4-FFF2-40B4-BE49-F238E27FC236}">
                <a16:creationId xmlns:a16="http://schemas.microsoft.com/office/drawing/2014/main" id="{846E4063-A10E-D3AD-0863-5A66BA1968B4}"/>
              </a:ext>
            </a:extLst>
          </p:cNvPr>
          <p:cNvPicPr>
            <a:picLocks noChangeAspect="1"/>
          </p:cNvPicPr>
          <p:nvPr/>
        </p:nvPicPr>
        <p:blipFill rotWithShape="1">
          <a:blip r:embed="rId4"/>
          <a:srcRect l="23111" t="46202" r="57093" b="36434"/>
          <a:stretch/>
        </p:blipFill>
        <p:spPr>
          <a:xfrm>
            <a:off x="9230311" y="2783840"/>
            <a:ext cx="2559099" cy="1573235"/>
          </a:xfrm>
          <a:prstGeom prst="rect">
            <a:avLst/>
          </a:prstGeom>
        </p:spPr>
      </p:pic>
      <p:sp>
        <p:nvSpPr>
          <p:cNvPr id="5" name="Slide Number Placeholder 4">
            <a:extLst>
              <a:ext uri="{FF2B5EF4-FFF2-40B4-BE49-F238E27FC236}">
                <a16:creationId xmlns:a16="http://schemas.microsoft.com/office/drawing/2014/main" id="{760CE45A-2E1A-C1EB-5662-16E909E9E190}"/>
              </a:ext>
            </a:extLst>
          </p:cNvPr>
          <p:cNvSpPr>
            <a:spLocks noGrp="1"/>
          </p:cNvSpPr>
          <p:nvPr>
            <p:ph type="sldNum" sz="quarter" idx="12"/>
          </p:nvPr>
        </p:nvSpPr>
        <p:spPr/>
        <p:txBody>
          <a:bodyPr/>
          <a:lstStyle/>
          <a:p>
            <a:fld id="{A0289F9E-9962-4B7B-BA18-A15907CCC6BF}" type="slidenum">
              <a:rPr lang="en-US" smtClean="0"/>
              <a:t>14</a:t>
            </a:fld>
            <a:endParaRPr lang="en-US"/>
          </a:p>
        </p:txBody>
      </p:sp>
    </p:spTree>
    <p:extLst>
      <p:ext uri="{BB962C8B-B14F-4D97-AF65-F5344CB8AC3E}">
        <p14:creationId xmlns:p14="http://schemas.microsoft.com/office/powerpoint/2010/main" val="211364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B51A7-0913-FFC4-3B5F-25EDDAD42EF6}"/>
              </a:ext>
            </a:extLst>
          </p:cNvPr>
          <p:cNvSpPr/>
          <p:nvPr/>
        </p:nvSpPr>
        <p:spPr>
          <a:xfrm>
            <a:off x="1838960" y="1981311"/>
            <a:ext cx="8788400" cy="3229307"/>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Analysis output</a:t>
            </a:r>
          </a:p>
        </p:txBody>
      </p:sp>
      <p:sp>
        <p:nvSpPr>
          <p:cNvPr id="3" name="Rectangle 2">
            <a:extLst>
              <a:ext uri="{FF2B5EF4-FFF2-40B4-BE49-F238E27FC236}">
                <a16:creationId xmlns:a16="http://schemas.microsoft.com/office/drawing/2014/main" id="{E9039ED4-4D93-AF4B-6B8D-E149B567A6DB}"/>
              </a:ext>
            </a:extLst>
          </p:cNvPr>
          <p:cNvSpPr/>
          <p:nvPr/>
        </p:nvSpPr>
        <p:spPr>
          <a:xfrm>
            <a:off x="365661" y="1218539"/>
            <a:ext cx="11257379" cy="661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6" name="TextBox 5">
            <a:extLst>
              <a:ext uri="{FF2B5EF4-FFF2-40B4-BE49-F238E27FC236}">
                <a16:creationId xmlns:a16="http://schemas.microsoft.com/office/drawing/2014/main" id="{E761068B-E72C-680B-4F9C-9BB6DE1CC806}"/>
              </a:ext>
            </a:extLst>
          </p:cNvPr>
          <p:cNvSpPr txBox="1"/>
          <p:nvPr/>
        </p:nvSpPr>
        <p:spPr>
          <a:xfrm>
            <a:off x="659080" y="1384121"/>
            <a:ext cx="10670540" cy="353943"/>
          </a:xfrm>
          <a:prstGeom prst="rect">
            <a:avLst/>
          </a:prstGeom>
          <a:noFill/>
        </p:spPr>
        <p:txBody>
          <a:bodyPr wrap="square">
            <a:spAutoFit/>
          </a:bodyPr>
          <a:lstStyle/>
          <a:p>
            <a:pPr algn="ctr"/>
            <a:r>
              <a:rPr lang="en-US" sz="1700" b="1"/>
              <a:t>What type of data stolen through data breaches has the greatest impact on the population of Massachusetts?</a:t>
            </a:r>
          </a:p>
        </p:txBody>
      </p:sp>
      <p:sp>
        <p:nvSpPr>
          <p:cNvPr id="13" name="TextBox 12">
            <a:extLst>
              <a:ext uri="{FF2B5EF4-FFF2-40B4-BE49-F238E27FC236}">
                <a16:creationId xmlns:a16="http://schemas.microsoft.com/office/drawing/2014/main" id="{A2751510-3E84-A1F0-436D-CD55E3E788BA}"/>
              </a:ext>
            </a:extLst>
          </p:cNvPr>
          <p:cNvSpPr txBox="1"/>
          <p:nvPr/>
        </p:nvSpPr>
        <p:spPr>
          <a:xfrm>
            <a:off x="365661" y="5343450"/>
            <a:ext cx="11257379" cy="884643"/>
          </a:xfrm>
          <a:prstGeom prst="rect">
            <a:avLst/>
          </a:prstGeom>
          <a:solidFill>
            <a:schemeClr val="accent5">
              <a:lumMod val="40000"/>
              <a:lumOff val="60000"/>
            </a:schemeClr>
          </a:solidFill>
        </p:spPr>
        <p:txBody>
          <a:bodyPr wrap="square" anchor="ctr" anchorCtr="1">
            <a:noAutofit/>
          </a:bodyPr>
          <a:lstStyle/>
          <a:p>
            <a:pPr algn="ctr">
              <a:lnSpc>
                <a:spcPct val="114000"/>
              </a:lnSpc>
            </a:pPr>
            <a:r>
              <a:rPr lang="en-US" sz="1400" b="1"/>
              <a:t>Based on the available data </a:t>
            </a:r>
            <a:r>
              <a:rPr lang="en-US" sz="1400" b="1" u="sng"/>
              <a:t>from 2016 to 2022</a:t>
            </a:r>
            <a:r>
              <a:rPr lang="en-US" sz="1400" b="1"/>
              <a:t>, the </a:t>
            </a:r>
            <a:r>
              <a:rPr lang="en-US" sz="1400" b="1" u="sng"/>
              <a:t>most common type of data breach </a:t>
            </a:r>
            <a:r>
              <a:rPr lang="en-US" sz="1400" b="1"/>
              <a:t>experienced by individuals is </a:t>
            </a:r>
            <a:r>
              <a:rPr lang="en-US" sz="1400" b="1" u="sng"/>
              <a:t>Credit/Debit card </a:t>
            </a:r>
            <a:r>
              <a:rPr lang="en-US" sz="1400" b="1"/>
              <a:t>(~38%) and the </a:t>
            </a:r>
            <a:r>
              <a:rPr lang="en-US" sz="1400" b="1" u="sng"/>
              <a:t>second most common </a:t>
            </a:r>
            <a:r>
              <a:rPr lang="en-US" sz="1400" b="1"/>
              <a:t>type of data breach during this time period was related to </a:t>
            </a:r>
            <a:r>
              <a:rPr lang="en-US" sz="1400" b="1" u="sng"/>
              <a:t>Social Security Numbers (SSNs)</a:t>
            </a:r>
          </a:p>
        </p:txBody>
      </p:sp>
      <p:pic>
        <p:nvPicPr>
          <p:cNvPr id="14" name="Picture 2" descr="Question mark - Free education icons">
            <a:extLst>
              <a:ext uri="{FF2B5EF4-FFF2-40B4-BE49-F238E27FC236}">
                <a16:creationId xmlns:a16="http://schemas.microsoft.com/office/drawing/2014/main" id="{50F6ABAA-CB42-3AF4-7FA4-B8A39F08A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160" y="1027940"/>
            <a:ext cx="353060" cy="3530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13D201-4F97-08E6-C9B7-8330E28B090B}"/>
              </a:ext>
            </a:extLst>
          </p:cNvPr>
          <p:cNvPicPr>
            <a:picLocks noChangeAspect="1"/>
          </p:cNvPicPr>
          <p:nvPr/>
        </p:nvPicPr>
        <p:blipFill rotWithShape="1">
          <a:blip r:embed="rId3">
            <a:clrChange>
              <a:clrFrom>
                <a:srgbClr val="FFFFFF"/>
              </a:clrFrom>
              <a:clrTo>
                <a:srgbClr val="FFFFFF">
                  <a:alpha val="0"/>
                </a:srgbClr>
              </a:clrTo>
            </a:clrChange>
          </a:blip>
          <a:srcRect l="6167" t="27407" r="60166" b="17768"/>
          <a:stretch/>
        </p:blipFill>
        <p:spPr>
          <a:xfrm>
            <a:off x="2215943" y="2144623"/>
            <a:ext cx="3168857" cy="2902682"/>
          </a:xfrm>
          <a:prstGeom prst="rect">
            <a:avLst/>
          </a:prstGeom>
        </p:spPr>
      </p:pic>
      <p:pic>
        <p:nvPicPr>
          <p:cNvPr id="11" name="Picture 10">
            <a:extLst>
              <a:ext uri="{FF2B5EF4-FFF2-40B4-BE49-F238E27FC236}">
                <a16:creationId xmlns:a16="http://schemas.microsoft.com/office/drawing/2014/main" id="{08C47400-00C2-320E-6BF7-19C3CF876FD5}"/>
              </a:ext>
            </a:extLst>
          </p:cNvPr>
          <p:cNvPicPr>
            <a:picLocks noChangeAspect="1"/>
          </p:cNvPicPr>
          <p:nvPr/>
        </p:nvPicPr>
        <p:blipFill rotWithShape="1">
          <a:blip r:embed="rId4"/>
          <a:srcRect l="18000" t="51852" r="61083" b="31111"/>
          <a:stretch/>
        </p:blipFill>
        <p:spPr>
          <a:xfrm>
            <a:off x="6280202" y="2681982"/>
            <a:ext cx="3879798" cy="1777597"/>
          </a:xfrm>
          <a:prstGeom prst="rect">
            <a:avLst/>
          </a:prstGeom>
        </p:spPr>
      </p:pic>
      <p:sp>
        <p:nvSpPr>
          <p:cNvPr id="7" name="Slide Number Placeholder 6">
            <a:extLst>
              <a:ext uri="{FF2B5EF4-FFF2-40B4-BE49-F238E27FC236}">
                <a16:creationId xmlns:a16="http://schemas.microsoft.com/office/drawing/2014/main" id="{925A5125-6745-D9D6-0D99-F7D210C45E52}"/>
              </a:ext>
            </a:extLst>
          </p:cNvPr>
          <p:cNvSpPr>
            <a:spLocks noGrp="1"/>
          </p:cNvSpPr>
          <p:nvPr>
            <p:ph type="sldNum" sz="quarter" idx="12"/>
          </p:nvPr>
        </p:nvSpPr>
        <p:spPr/>
        <p:txBody>
          <a:bodyPr/>
          <a:lstStyle/>
          <a:p>
            <a:fld id="{A0289F9E-9962-4B7B-BA18-A15907CCC6BF}" type="slidenum">
              <a:rPr lang="en-US" smtClean="0"/>
              <a:t>15</a:t>
            </a:fld>
            <a:endParaRPr lang="en-US"/>
          </a:p>
        </p:txBody>
      </p:sp>
    </p:spTree>
    <p:extLst>
      <p:ext uri="{BB962C8B-B14F-4D97-AF65-F5344CB8AC3E}">
        <p14:creationId xmlns:p14="http://schemas.microsoft.com/office/powerpoint/2010/main" val="3464103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039ED4-4D93-AF4B-6B8D-E149B567A6DB}"/>
              </a:ext>
            </a:extLst>
          </p:cNvPr>
          <p:cNvSpPr/>
          <p:nvPr/>
        </p:nvSpPr>
        <p:spPr>
          <a:xfrm>
            <a:off x="624666" y="1427149"/>
            <a:ext cx="10942668" cy="4410102"/>
          </a:xfrm>
          <a:prstGeom prst="rect">
            <a:avLst/>
          </a:prstGeom>
          <a:solidFill>
            <a:schemeClr val="accent5">
              <a:lumMod val="40000"/>
              <a:lumOff val="60000"/>
            </a:schemeClr>
          </a:solidFill>
        </p:spPr>
        <p:txBody>
          <a:bodyPr wrap="square">
            <a:noAutofit/>
          </a:bodyPr>
          <a:lstStyle/>
          <a:p>
            <a:pPr algn="ctr"/>
            <a:endParaRPr lang="en-CA" sz="1600" b="1">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Conclusion</a:t>
            </a:r>
          </a:p>
        </p:txBody>
      </p:sp>
      <p:sp>
        <p:nvSpPr>
          <p:cNvPr id="4" name="TextBox 3">
            <a:extLst>
              <a:ext uri="{FF2B5EF4-FFF2-40B4-BE49-F238E27FC236}">
                <a16:creationId xmlns:a16="http://schemas.microsoft.com/office/drawing/2014/main" id="{A1F242E3-D6D6-363D-38C7-639E8642F41F}"/>
              </a:ext>
            </a:extLst>
          </p:cNvPr>
          <p:cNvSpPr txBox="1"/>
          <p:nvPr/>
        </p:nvSpPr>
        <p:spPr>
          <a:xfrm>
            <a:off x="726324" y="1623139"/>
            <a:ext cx="10739352" cy="4073616"/>
          </a:xfrm>
          <a:prstGeom prst="rect">
            <a:avLst/>
          </a:prstGeom>
          <a:noFill/>
        </p:spPr>
        <p:txBody>
          <a:bodyPr wrap="square">
            <a:spAutoFit/>
          </a:bodyPr>
          <a:lstStyle/>
          <a:p>
            <a:pPr marL="285750" indent="-285750" algn="just">
              <a:lnSpc>
                <a:spcPct val="114000"/>
              </a:lnSpc>
              <a:buFont typeface="Arial" panose="020B0604020202020204" pitchFamily="34" charset="0"/>
              <a:buChar char="•"/>
            </a:pPr>
            <a:r>
              <a:rPr lang="en-US" sz="1400" b="1"/>
              <a:t>The Top 3 Organizations that have suffered more data breaches are Mutual One Bank, The Village Bank, and St. Mary's Credit Union. </a:t>
            </a:r>
          </a:p>
          <a:p>
            <a:pPr marL="285750" indent="-285750" algn="just">
              <a:lnSpc>
                <a:spcPct val="114000"/>
              </a:lnSpc>
              <a:buFont typeface="Arial" panose="020B0604020202020204" pitchFamily="34" charset="0"/>
              <a:buChar char="•"/>
            </a:pPr>
            <a:endParaRPr lang="en-US" sz="900" b="1"/>
          </a:p>
          <a:p>
            <a:pPr marL="285750" indent="-285750" algn="just">
              <a:lnSpc>
                <a:spcPct val="114000"/>
              </a:lnSpc>
              <a:buFont typeface="Arial" panose="020B0604020202020204" pitchFamily="34" charset="0"/>
              <a:buChar char="•"/>
            </a:pPr>
            <a:r>
              <a:rPr lang="en-US" sz="1400" b="1"/>
              <a:t>Mutual One Bank had fewer breaches in the period of 2016-2018 however the number of breaches significantly increased in the following years, now it is on the top of the list.</a:t>
            </a:r>
          </a:p>
          <a:p>
            <a:pPr marL="285750" indent="-285750" algn="just">
              <a:lnSpc>
                <a:spcPct val="114000"/>
              </a:lnSpc>
              <a:buFont typeface="Arial" panose="020B0604020202020204" pitchFamily="34" charset="0"/>
              <a:buChar char="•"/>
            </a:pPr>
            <a:endParaRPr lang="en-US" sz="900" b="1"/>
          </a:p>
          <a:p>
            <a:pPr marL="285750" indent="-285750" algn="just">
              <a:lnSpc>
                <a:spcPct val="114000"/>
              </a:lnSpc>
              <a:buFont typeface="Arial" panose="020B0604020202020204" pitchFamily="34" charset="0"/>
              <a:buChar char="•"/>
            </a:pPr>
            <a:r>
              <a:rPr lang="en-US" sz="1400" b="1"/>
              <a:t>The Village Bank and St. Mary's Credit Union were able to reduce the number of breaches they experienced compared to their 2016.</a:t>
            </a:r>
          </a:p>
          <a:p>
            <a:pPr algn="just">
              <a:lnSpc>
                <a:spcPct val="114000"/>
              </a:lnSpc>
            </a:pPr>
            <a:endParaRPr lang="en-US" sz="1400" b="1"/>
          </a:p>
          <a:p>
            <a:pPr algn="just">
              <a:lnSpc>
                <a:spcPct val="114000"/>
              </a:lnSpc>
            </a:pPr>
            <a:r>
              <a:rPr lang="en-US" sz="1400" b="1"/>
              <a:t>In terms of the type of data stolen:</a:t>
            </a:r>
          </a:p>
          <a:p>
            <a:pPr algn="just">
              <a:lnSpc>
                <a:spcPct val="114000"/>
              </a:lnSpc>
            </a:pPr>
            <a:endParaRPr lang="en-US" sz="1000" b="1"/>
          </a:p>
          <a:p>
            <a:pPr marL="285750" indent="-285750" algn="just">
              <a:lnSpc>
                <a:spcPct val="114000"/>
              </a:lnSpc>
              <a:buFont typeface="Arial" panose="020B0604020202020204" pitchFamily="34" charset="0"/>
              <a:buChar char="•"/>
            </a:pPr>
            <a:r>
              <a:rPr lang="en-US" sz="1400" b="1"/>
              <a:t>Credit/debit card information was the most common form of breach in Massachusetts from 2016-2018 but the interest seems to be changed to other types of data.</a:t>
            </a:r>
          </a:p>
          <a:p>
            <a:pPr marL="285750" indent="-285750" algn="just">
              <a:lnSpc>
                <a:spcPct val="114000"/>
              </a:lnSpc>
              <a:buFont typeface="Arial" panose="020B0604020202020204" pitchFamily="34" charset="0"/>
              <a:buChar char="•"/>
            </a:pPr>
            <a:endParaRPr lang="en-US" sz="900" b="1"/>
          </a:p>
          <a:p>
            <a:pPr marL="285750" indent="-285750" algn="just">
              <a:lnSpc>
                <a:spcPct val="114000"/>
              </a:lnSpc>
              <a:buFont typeface="Arial" panose="020B0604020202020204" pitchFamily="34" charset="0"/>
              <a:buChar char="•"/>
            </a:pPr>
            <a:r>
              <a:rPr lang="en-US" sz="1400" b="1"/>
              <a:t>SSN breaches surpassed Credit/Debit card breaches, Drivers License breaches has increased more than 400% and Account Number has increased for 139% over the past years, indicating a shift in the focus of perpetrators.</a:t>
            </a:r>
          </a:p>
          <a:p>
            <a:pPr algn="just">
              <a:lnSpc>
                <a:spcPct val="114000"/>
              </a:lnSpc>
            </a:pPr>
            <a:endParaRPr lang="en-US" sz="900" b="1"/>
          </a:p>
          <a:p>
            <a:pPr algn="just">
              <a:lnSpc>
                <a:spcPct val="114000"/>
              </a:lnSpc>
            </a:pPr>
            <a:r>
              <a:rPr lang="en-US" sz="1400" b="1"/>
              <a:t>Data breaches have become an increasingly prevalent issue in Massachusetts over the years and brings severe consequences for individuals, including financial loss and damage to their credit history. Therefore, individuals and organizations must take appropriate measures to safeguard their personal and sensitive data to prevent data breaches and minimize their impact.</a:t>
            </a:r>
          </a:p>
        </p:txBody>
      </p:sp>
      <p:sp>
        <p:nvSpPr>
          <p:cNvPr id="6" name="Slide Number Placeholder 5">
            <a:extLst>
              <a:ext uri="{FF2B5EF4-FFF2-40B4-BE49-F238E27FC236}">
                <a16:creationId xmlns:a16="http://schemas.microsoft.com/office/drawing/2014/main" id="{E880A02D-F13C-58C6-9312-9653535AB289}"/>
              </a:ext>
            </a:extLst>
          </p:cNvPr>
          <p:cNvSpPr>
            <a:spLocks noGrp="1"/>
          </p:cNvSpPr>
          <p:nvPr>
            <p:ph type="sldNum" sz="quarter" idx="12"/>
          </p:nvPr>
        </p:nvSpPr>
        <p:spPr/>
        <p:txBody>
          <a:bodyPr/>
          <a:lstStyle/>
          <a:p>
            <a:fld id="{A0289F9E-9962-4B7B-BA18-A15907CCC6BF}" type="slidenum">
              <a:rPr lang="en-US" smtClean="0"/>
              <a:t>16</a:t>
            </a:fld>
            <a:endParaRPr lang="en-US"/>
          </a:p>
        </p:txBody>
      </p:sp>
    </p:spTree>
    <p:extLst>
      <p:ext uri="{BB962C8B-B14F-4D97-AF65-F5344CB8AC3E}">
        <p14:creationId xmlns:p14="http://schemas.microsoft.com/office/powerpoint/2010/main" val="21711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references</a:t>
            </a:r>
          </a:p>
        </p:txBody>
      </p:sp>
      <p:sp>
        <p:nvSpPr>
          <p:cNvPr id="6" name="TextBox 5">
            <a:extLst>
              <a:ext uri="{FF2B5EF4-FFF2-40B4-BE49-F238E27FC236}">
                <a16:creationId xmlns:a16="http://schemas.microsoft.com/office/drawing/2014/main" id="{ADDE0769-0461-5E6B-AC73-C2795E698B8D}"/>
              </a:ext>
            </a:extLst>
          </p:cNvPr>
          <p:cNvSpPr txBox="1"/>
          <p:nvPr/>
        </p:nvSpPr>
        <p:spPr>
          <a:xfrm>
            <a:off x="1125551" y="2104504"/>
            <a:ext cx="10286999" cy="584775"/>
          </a:xfrm>
          <a:prstGeom prst="rect">
            <a:avLst/>
          </a:prstGeom>
          <a:noFill/>
        </p:spPr>
        <p:txBody>
          <a:bodyPr wrap="square">
            <a:spAutoFit/>
          </a:bodyPr>
          <a:lstStyle/>
          <a:p>
            <a:r>
              <a:rPr lang="en-US" sz="1600">
                <a:latin typeface="Calibri" panose="020F0502020204030204" pitchFamily="34" charset="0"/>
                <a:ea typeface="Calibri" panose="020F0502020204030204" pitchFamily="34" charset="0"/>
                <a:cs typeface="Calibri" panose="020F0502020204030204" pitchFamily="34" charset="0"/>
              </a:rPr>
              <a:t>Mass.gov. (2023). </a:t>
            </a:r>
            <a:r>
              <a:rPr lang="en-US" sz="1600" i="1">
                <a:latin typeface="Calibri" panose="020F0502020204030204" pitchFamily="34" charset="0"/>
                <a:ea typeface="Calibri" panose="020F0502020204030204" pitchFamily="34" charset="0"/>
                <a:cs typeface="Calibri" panose="020F0502020204030204" pitchFamily="34" charset="0"/>
              </a:rPr>
              <a:t>Data breach reports</a:t>
            </a:r>
            <a:r>
              <a:rPr lang="en-US" sz="1600">
                <a:latin typeface="Calibri" panose="020F0502020204030204" pitchFamily="34" charset="0"/>
                <a:ea typeface="Calibri" panose="020F0502020204030204" pitchFamily="34" charset="0"/>
                <a:cs typeface="Calibri" panose="020F0502020204030204" pitchFamily="34" charset="0"/>
              </a:rPr>
              <a:t>. Massachusetts Government. </a:t>
            </a:r>
          </a:p>
          <a:p>
            <a:r>
              <a:rPr lang="en-CA" sz="1600">
                <a:latin typeface="Calibri" panose="020F0502020204030204" pitchFamily="34" charset="0"/>
                <a:ea typeface="Calibri" panose="020F0502020204030204" pitchFamily="34" charset="0"/>
                <a:cs typeface="Calibri" panose="020F0502020204030204" pitchFamily="34" charset="0"/>
                <a:hlinkClick r:id="rId2"/>
              </a:rPr>
              <a:t>https://www.mass.gov/lists/data-breach-reports</a:t>
            </a:r>
            <a:endParaRPr lang="en-CA" sz="160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8E25857-15BC-1D7E-D4FC-1AFD238EB873}"/>
              </a:ext>
            </a:extLst>
          </p:cNvPr>
          <p:cNvSpPr txBox="1"/>
          <p:nvPr/>
        </p:nvSpPr>
        <p:spPr>
          <a:xfrm>
            <a:off x="1125551" y="2935163"/>
            <a:ext cx="10286999" cy="830997"/>
          </a:xfrm>
          <a:prstGeom prst="rect">
            <a:avLst/>
          </a:prstGeom>
          <a:noFill/>
        </p:spPr>
        <p:txBody>
          <a:bodyPr wrap="square">
            <a:spAutoFit/>
          </a:bodyPr>
          <a:lstStyle/>
          <a:p>
            <a:r>
              <a:rPr lang="en-US" sz="1600" err="1">
                <a:latin typeface="Calibri" panose="020F0502020204030204" pitchFamily="34" charset="0"/>
                <a:ea typeface="Calibri" panose="020F0502020204030204" pitchFamily="34" charset="0"/>
                <a:cs typeface="Calibri" panose="020F0502020204030204" pitchFamily="34" charset="0"/>
              </a:rPr>
              <a:t>Malegislature</a:t>
            </a:r>
            <a:r>
              <a:rPr lang="en-US" sz="1600">
                <a:latin typeface="Calibri" panose="020F0502020204030204" pitchFamily="34" charset="0"/>
                <a:ea typeface="Calibri" panose="020F0502020204030204" pitchFamily="34" charset="0"/>
                <a:cs typeface="Calibri" panose="020F0502020204030204" pitchFamily="34" charset="0"/>
              </a:rPr>
              <a:t>. (2007). </a:t>
            </a:r>
            <a:r>
              <a:rPr lang="en-US" sz="1600" i="1">
                <a:latin typeface="Calibri" panose="020F0502020204030204" pitchFamily="34" charset="0"/>
                <a:ea typeface="Calibri" panose="020F0502020204030204" pitchFamily="34" charset="0"/>
                <a:cs typeface="Calibri" panose="020F0502020204030204" pitchFamily="34" charset="0"/>
              </a:rPr>
              <a:t>Section 2: Regulations to safeguard personal information of commonwealth residents</a:t>
            </a:r>
            <a:r>
              <a:rPr lang="en-US" sz="1600">
                <a:latin typeface="Calibri" panose="020F0502020204030204" pitchFamily="34" charset="0"/>
                <a:ea typeface="Calibri" panose="020F0502020204030204" pitchFamily="34" charset="0"/>
                <a:cs typeface="Calibri" panose="020F0502020204030204" pitchFamily="34" charset="0"/>
              </a:rPr>
              <a:t>. The 193rd General Court of the Commonwealth of Massachusetts.</a:t>
            </a:r>
          </a:p>
          <a:p>
            <a:r>
              <a:rPr lang="en-US" sz="1600">
                <a:latin typeface="Calibri" panose="020F0502020204030204" pitchFamily="34" charset="0"/>
                <a:ea typeface="Calibri" panose="020F0502020204030204" pitchFamily="34" charset="0"/>
                <a:cs typeface="Calibri" panose="020F0502020204030204" pitchFamily="34" charset="0"/>
              </a:rPr>
              <a:t> </a:t>
            </a:r>
            <a:r>
              <a:rPr lang="en-CA" sz="1600">
                <a:latin typeface="Calibri" panose="020F0502020204030204" pitchFamily="34" charset="0"/>
                <a:ea typeface="Calibri" panose="020F0502020204030204" pitchFamily="34" charset="0"/>
                <a:cs typeface="Calibri" panose="020F0502020204030204" pitchFamily="34" charset="0"/>
                <a:hlinkClick r:id="rId3"/>
              </a:rPr>
              <a:t>https://malegislature.gov/Laws/GeneralLaws/PartI/TitleXV/Chapter93H/Section2</a:t>
            </a:r>
            <a:endParaRPr lang="en-CA" sz="160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EC4809F-8F2F-59B1-7457-AE0DBBFD8EDB}"/>
              </a:ext>
            </a:extLst>
          </p:cNvPr>
          <p:cNvSpPr txBox="1"/>
          <p:nvPr/>
        </p:nvSpPr>
        <p:spPr>
          <a:xfrm>
            <a:off x="1125551" y="1273845"/>
            <a:ext cx="10286999" cy="584775"/>
          </a:xfrm>
          <a:prstGeom prst="rect">
            <a:avLst/>
          </a:prstGeom>
          <a:noFill/>
        </p:spPr>
        <p:txBody>
          <a:bodyPr wrap="square">
            <a:spAutoFit/>
          </a:bodyPr>
          <a:lstStyle/>
          <a:p>
            <a:r>
              <a:rPr lang="en-US" sz="1600">
                <a:latin typeface="Calibri" panose="020F0502020204030204" pitchFamily="34" charset="0"/>
                <a:ea typeface="Calibri" panose="020F0502020204030204" pitchFamily="34" charset="0"/>
                <a:cs typeface="Calibri" panose="020F0502020204030204" pitchFamily="34" charset="0"/>
              </a:rPr>
              <a:t>Solis, S. (2022). </a:t>
            </a:r>
            <a:r>
              <a:rPr lang="en-US" sz="1600" i="1">
                <a:latin typeface="Calibri" panose="020F0502020204030204" pitchFamily="34" charset="0"/>
                <a:ea typeface="Calibri" panose="020F0502020204030204" pitchFamily="34" charset="0"/>
                <a:cs typeface="Calibri" panose="020F0502020204030204" pitchFamily="34" charset="0"/>
              </a:rPr>
              <a:t>In Massachusetts, data breaches, threats on the rise</a:t>
            </a:r>
            <a:r>
              <a:rPr lang="en-US" sz="1600">
                <a:latin typeface="Calibri" panose="020F0502020204030204" pitchFamily="34" charset="0"/>
                <a:ea typeface="Calibri" panose="020F0502020204030204" pitchFamily="34" charset="0"/>
                <a:cs typeface="Calibri" panose="020F0502020204030204" pitchFamily="34" charset="0"/>
              </a:rPr>
              <a:t>. </a:t>
            </a:r>
            <a:r>
              <a:rPr lang="en-US" sz="1600" err="1">
                <a:latin typeface="Calibri" panose="020F0502020204030204" pitchFamily="34" charset="0"/>
                <a:ea typeface="Calibri" panose="020F0502020204030204" pitchFamily="34" charset="0"/>
                <a:cs typeface="Calibri" panose="020F0502020204030204" pitchFamily="34" charset="0"/>
              </a:rPr>
              <a:t>Axios</a:t>
            </a:r>
            <a:r>
              <a:rPr lang="en-US" sz="1600">
                <a:latin typeface="Calibri" panose="020F0502020204030204" pitchFamily="34" charset="0"/>
                <a:ea typeface="Calibri" panose="020F0502020204030204" pitchFamily="34" charset="0"/>
                <a:cs typeface="Calibri" panose="020F0502020204030204" pitchFamily="34" charset="0"/>
              </a:rPr>
              <a:t> Boston. </a:t>
            </a:r>
            <a:r>
              <a:rPr lang="en-CA" sz="1600">
                <a:latin typeface="Calibri" panose="020F0502020204030204" pitchFamily="34" charset="0"/>
                <a:ea typeface="Calibri" panose="020F0502020204030204" pitchFamily="34" charset="0"/>
                <a:cs typeface="Calibri" panose="020F0502020204030204" pitchFamily="34" charset="0"/>
                <a:hlinkClick r:id="rId4"/>
              </a:rPr>
              <a:t>https://www.axios.com/local/boston/2022/06/29/massachusetts-data-breaches-threats-on-rise</a:t>
            </a:r>
            <a:endParaRPr lang="en-CA" sz="160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98BA9DF-EB22-D965-D44D-B185347717D4}"/>
              </a:ext>
            </a:extLst>
          </p:cNvPr>
          <p:cNvSpPr txBox="1"/>
          <p:nvPr/>
        </p:nvSpPr>
        <p:spPr>
          <a:xfrm>
            <a:off x="1125551" y="4012044"/>
            <a:ext cx="10286999"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a:latin typeface="Calibri" panose="020F0502020204030204" pitchFamily="34" charset="0"/>
                <a:ea typeface="Calibri" panose="020F0502020204030204" pitchFamily="34" charset="0"/>
                <a:cs typeface="Calibri" panose="020F0502020204030204" pitchFamily="34" charset="0"/>
              </a:rPr>
              <a:t>Thomas, N. (2023). </a:t>
            </a:r>
            <a:r>
              <a:rPr lang="en-US" sz="1600" i="1">
                <a:latin typeface="Calibri" panose="020F0502020204030204" pitchFamily="34" charset="0"/>
                <a:ea typeface="Calibri" panose="020F0502020204030204" pitchFamily="34" charset="0"/>
                <a:cs typeface="Calibri" panose="020F0502020204030204" pitchFamily="34" charset="0"/>
              </a:rPr>
              <a:t>Privacy Litigation 2022 Year in Review: Data Breach Litigation</a:t>
            </a:r>
            <a:r>
              <a:rPr lang="en-US" sz="1600">
                <a:latin typeface="Calibri" panose="020F0502020204030204" pitchFamily="34" charset="0"/>
                <a:ea typeface="Calibri" panose="020F0502020204030204" pitchFamily="34" charset="0"/>
                <a:cs typeface="Calibri" panose="020F0502020204030204" pitchFamily="34" charset="0"/>
              </a:rPr>
              <a:t>. Morrison Foerster.</a:t>
            </a:r>
          </a:p>
          <a:p>
            <a:r>
              <a:rPr lang="en-CA">
                <a:hlinkClick r:id="rId5"/>
              </a:rPr>
              <a:t>https://www.mofo.com/resources/insights/230125-year-in-review-data-breach-litigation</a:t>
            </a:r>
            <a:endParaRPr lang="en-CA"/>
          </a:p>
        </p:txBody>
      </p:sp>
      <p:sp>
        <p:nvSpPr>
          <p:cNvPr id="12" name="TextBox 11">
            <a:extLst>
              <a:ext uri="{FF2B5EF4-FFF2-40B4-BE49-F238E27FC236}">
                <a16:creationId xmlns:a16="http://schemas.microsoft.com/office/drawing/2014/main" id="{BA427081-9132-6879-46B6-F73F6E9D050F}"/>
              </a:ext>
            </a:extLst>
          </p:cNvPr>
          <p:cNvSpPr txBox="1"/>
          <p:nvPr/>
        </p:nvSpPr>
        <p:spPr>
          <a:xfrm>
            <a:off x="1125550" y="4842703"/>
            <a:ext cx="10287001"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a:latin typeface="Calibri" panose="020F0502020204030204" pitchFamily="34" charset="0"/>
                <a:ea typeface="Calibri" panose="020F0502020204030204" pitchFamily="34" charset="0"/>
                <a:cs typeface="Calibri" panose="020F0502020204030204" pitchFamily="34" charset="0"/>
              </a:rPr>
              <a:t>Pagnotta, S. (2022). </a:t>
            </a:r>
            <a:r>
              <a:rPr lang="en-US" sz="1600" i="1">
                <a:latin typeface="Calibri" panose="020F0502020204030204" pitchFamily="34" charset="0"/>
                <a:ea typeface="Calibri" panose="020F0502020204030204" pitchFamily="34" charset="0"/>
                <a:cs typeface="Calibri" panose="020F0502020204030204" pitchFamily="34" charset="0"/>
              </a:rPr>
              <a:t>What’s the cost of a data breach?</a:t>
            </a:r>
            <a:r>
              <a:rPr lang="en-US" sz="1600">
                <a:latin typeface="Calibri" panose="020F0502020204030204" pitchFamily="34" charset="0"/>
                <a:ea typeface="Calibri" panose="020F0502020204030204" pitchFamily="34" charset="0"/>
                <a:cs typeface="Calibri" panose="020F0502020204030204" pitchFamily="34" charset="0"/>
              </a:rPr>
              <a:t>. Bit Sight.</a:t>
            </a:r>
            <a:endParaRPr lang="en-CA"/>
          </a:p>
          <a:p>
            <a:r>
              <a:rPr lang="en-CA">
                <a:hlinkClick r:id="rId6"/>
              </a:rPr>
              <a:t>https://www.bitsight.com/blog/cost-of-data-breach</a:t>
            </a:r>
            <a:endParaRPr lang="en-CA"/>
          </a:p>
        </p:txBody>
      </p:sp>
      <p:sp>
        <p:nvSpPr>
          <p:cNvPr id="3" name="TextBox 2">
            <a:extLst>
              <a:ext uri="{FF2B5EF4-FFF2-40B4-BE49-F238E27FC236}">
                <a16:creationId xmlns:a16="http://schemas.microsoft.com/office/drawing/2014/main" id="{076D57FE-9916-ADB9-E58B-FDA2BFC47053}"/>
              </a:ext>
            </a:extLst>
          </p:cNvPr>
          <p:cNvSpPr txBox="1"/>
          <p:nvPr/>
        </p:nvSpPr>
        <p:spPr>
          <a:xfrm>
            <a:off x="1125550" y="5673363"/>
            <a:ext cx="10287001" cy="584775"/>
          </a:xfrm>
          <a:prstGeom prst="rect">
            <a:avLst/>
          </a:prstGeom>
          <a:noFill/>
        </p:spPr>
        <p:txBody>
          <a:bodyPr wrap="square">
            <a:spAutoFit/>
          </a:bodyPr>
          <a:lstStyle>
            <a:defPPr>
              <a:defRPr lang="en-US"/>
            </a:defPPr>
            <a:lvl1pPr>
              <a:defRPr sz="1600">
                <a:latin typeface="Calibri" panose="020F0502020204030204" pitchFamily="34" charset="0"/>
                <a:ea typeface="Calibri" panose="020F0502020204030204" pitchFamily="34" charset="0"/>
                <a:cs typeface="Calibri" panose="020F0502020204030204" pitchFamily="34" charset="0"/>
              </a:defRPr>
            </a:lvl1pPr>
          </a:lstStyle>
          <a:p>
            <a:r>
              <a:rPr lang="en-US" sz="1600">
                <a:latin typeface="Calibri" panose="020F0502020204030204" pitchFamily="34" charset="0"/>
                <a:ea typeface="Calibri" panose="020F0502020204030204" pitchFamily="34" charset="0"/>
                <a:cs typeface="Calibri" panose="020F0502020204030204" pitchFamily="34" charset="0"/>
              </a:rPr>
              <a:t>NA. (2021). </a:t>
            </a:r>
            <a:r>
              <a:rPr lang="en-US" sz="1600" i="1" err="1">
                <a:latin typeface="Calibri" panose="020F0502020204030204" pitchFamily="34" charset="0"/>
                <a:ea typeface="Calibri" panose="020F0502020204030204" pitchFamily="34" charset="0"/>
                <a:cs typeface="Calibri" panose="020F0502020204030204" pitchFamily="34" charset="0"/>
              </a:rPr>
              <a:t>Pandas.cut</a:t>
            </a:r>
            <a:r>
              <a:rPr lang="en-US" sz="1600" i="1">
                <a:latin typeface="Calibri" panose="020F0502020204030204" pitchFamily="34" charset="0"/>
                <a:ea typeface="Calibri" panose="020F0502020204030204" pitchFamily="34" charset="0"/>
                <a:cs typeface="Calibri" panose="020F0502020204030204" pitchFamily="34" charset="0"/>
              </a:rPr>
              <a:t>() method in Python - </a:t>
            </a:r>
            <a:r>
              <a:rPr lang="en-US" sz="1600" i="1" err="1">
                <a:latin typeface="Calibri" panose="020F0502020204030204" pitchFamily="34" charset="0"/>
                <a:ea typeface="Calibri" panose="020F0502020204030204" pitchFamily="34" charset="0"/>
                <a:cs typeface="Calibri" panose="020F0502020204030204" pitchFamily="34" charset="0"/>
              </a:rPr>
              <a:t>GeeksforGeeks</a:t>
            </a:r>
            <a:r>
              <a:rPr lang="en-US" sz="1600">
                <a:latin typeface="Calibri" panose="020F0502020204030204" pitchFamily="34" charset="0"/>
                <a:ea typeface="Calibri" panose="020F0502020204030204" pitchFamily="34" charset="0"/>
                <a:cs typeface="Calibri" panose="020F0502020204030204" pitchFamily="34" charset="0"/>
              </a:rPr>
              <a:t>. Geeks for Geeks. </a:t>
            </a:r>
          </a:p>
          <a:p>
            <a:r>
              <a:rPr lang="en-CA" sz="1600">
                <a:hlinkClick r:id="rId7"/>
              </a:rPr>
              <a:t>https://www.geeksforgeeks.org/pandas-cut-method-in-python/</a:t>
            </a:r>
            <a:endParaRPr lang="en-CA" sz="160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586F583-785C-8AA9-3551-27F37F2498EC}"/>
              </a:ext>
            </a:extLst>
          </p:cNvPr>
          <p:cNvSpPr>
            <a:spLocks noGrp="1"/>
          </p:cNvSpPr>
          <p:nvPr>
            <p:ph type="sldNum" sz="quarter" idx="12"/>
          </p:nvPr>
        </p:nvSpPr>
        <p:spPr/>
        <p:txBody>
          <a:bodyPr/>
          <a:lstStyle/>
          <a:p>
            <a:fld id="{A0289F9E-9962-4B7B-BA18-A15907CCC6BF}" type="slidenum">
              <a:rPr lang="en-US" smtClean="0"/>
              <a:t>17</a:t>
            </a:fld>
            <a:endParaRPr lang="en-US"/>
          </a:p>
        </p:txBody>
      </p:sp>
    </p:spTree>
    <p:extLst>
      <p:ext uri="{BB962C8B-B14F-4D97-AF65-F5344CB8AC3E}">
        <p14:creationId xmlns:p14="http://schemas.microsoft.com/office/powerpoint/2010/main" val="201497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Our group</a:t>
            </a:r>
          </a:p>
        </p:txBody>
      </p:sp>
      <p:sp>
        <p:nvSpPr>
          <p:cNvPr id="4" name="Rectangle 3">
            <a:extLst>
              <a:ext uri="{FF2B5EF4-FFF2-40B4-BE49-F238E27FC236}">
                <a16:creationId xmlns:a16="http://schemas.microsoft.com/office/drawing/2014/main" id="{D9498DD9-F3E1-3896-562C-401D19FBACDF}"/>
              </a:ext>
            </a:extLst>
          </p:cNvPr>
          <p:cNvSpPr/>
          <p:nvPr/>
        </p:nvSpPr>
        <p:spPr>
          <a:xfrm>
            <a:off x="952500" y="1504335"/>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603B20AC-6B64-25F4-9CE2-14B22EB1F63D}"/>
              </a:ext>
            </a:extLst>
          </p:cNvPr>
          <p:cNvSpPr/>
          <p:nvPr/>
        </p:nvSpPr>
        <p:spPr>
          <a:xfrm>
            <a:off x="4470670" y="1504332"/>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54629CD-8FFD-1812-5033-A9F93FA6B746}"/>
              </a:ext>
            </a:extLst>
          </p:cNvPr>
          <p:cNvSpPr/>
          <p:nvPr/>
        </p:nvSpPr>
        <p:spPr>
          <a:xfrm>
            <a:off x="7988840" y="1504333"/>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4AA32C81-8B28-98FD-09D5-C95C7CF8AE61}"/>
              </a:ext>
            </a:extLst>
          </p:cNvPr>
          <p:cNvSpPr/>
          <p:nvPr/>
        </p:nvSpPr>
        <p:spPr>
          <a:xfrm>
            <a:off x="952500" y="3744888"/>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9A215AC-E5B8-5535-A0C6-F5FA3B76BDD1}"/>
              </a:ext>
            </a:extLst>
          </p:cNvPr>
          <p:cNvSpPr/>
          <p:nvPr/>
        </p:nvSpPr>
        <p:spPr>
          <a:xfrm>
            <a:off x="4470670" y="3744885"/>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9E4175F-2155-42ED-D08B-F93682B73401}"/>
              </a:ext>
            </a:extLst>
          </p:cNvPr>
          <p:cNvSpPr/>
          <p:nvPr/>
        </p:nvSpPr>
        <p:spPr>
          <a:xfrm>
            <a:off x="7988840" y="3744886"/>
            <a:ext cx="3008671" cy="192466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person in a blue shirt&#10;&#10;Description automatically generated with medium confidence">
            <a:extLst>
              <a:ext uri="{FF2B5EF4-FFF2-40B4-BE49-F238E27FC236}">
                <a16:creationId xmlns:a16="http://schemas.microsoft.com/office/drawing/2014/main" id="{B8680DF8-B901-42A5-42F8-4CDD774F5C43}"/>
              </a:ext>
            </a:extLst>
          </p:cNvPr>
          <p:cNvPicPr>
            <a:picLocks noChangeAspect="1"/>
          </p:cNvPicPr>
          <p:nvPr/>
        </p:nvPicPr>
        <p:blipFill rotWithShape="1">
          <a:blip r:embed="rId2">
            <a:extLst>
              <a:ext uri="{28A0092B-C50C-407E-A947-70E740481C1C}">
                <a14:useLocalDpi xmlns:a14="http://schemas.microsoft.com/office/drawing/2010/main" val="0"/>
              </a:ext>
            </a:extLst>
          </a:blip>
          <a:srcRect l="5761" t="5145"/>
          <a:stretch/>
        </p:blipFill>
        <p:spPr>
          <a:xfrm>
            <a:off x="8018024" y="1643974"/>
            <a:ext cx="1558364" cy="1775295"/>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B77298E4-ADFC-7DE8-C690-1EFB6DC0CCDD}"/>
              </a:ext>
            </a:extLst>
          </p:cNvPr>
          <p:cNvPicPr>
            <a:picLocks noChangeAspect="1"/>
          </p:cNvPicPr>
          <p:nvPr/>
        </p:nvPicPr>
        <p:blipFill rotWithShape="1">
          <a:blip r:embed="rId3">
            <a:extLst>
              <a:ext uri="{28A0092B-C50C-407E-A947-70E740481C1C}">
                <a14:useLocalDpi xmlns:a14="http://schemas.microsoft.com/office/drawing/2010/main" val="0"/>
              </a:ext>
            </a:extLst>
          </a:blip>
          <a:srcRect l="13004" t="7548"/>
          <a:stretch/>
        </p:blipFill>
        <p:spPr>
          <a:xfrm flipH="1">
            <a:off x="4499854" y="1867217"/>
            <a:ext cx="1434020" cy="1542324"/>
          </a:xfrm>
          <a:prstGeom prst="rect">
            <a:avLst/>
          </a:prstGeom>
        </p:spPr>
      </p:pic>
      <p:pic>
        <p:nvPicPr>
          <p:cNvPr id="1026" name="Picture 2" descr="Mexico - Wikipedia">
            <a:extLst>
              <a:ext uri="{FF2B5EF4-FFF2-40B4-BE49-F238E27FC236}">
                <a16:creationId xmlns:a16="http://schemas.microsoft.com/office/drawing/2014/main" id="{4FB505E9-EF6F-2463-030B-422128B28EC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266" y="1585606"/>
            <a:ext cx="54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3329BE-8E9A-7DA4-8ECD-74FFE160103B}"/>
              </a:ext>
            </a:extLst>
          </p:cNvPr>
          <p:cNvSpPr txBox="1"/>
          <p:nvPr/>
        </p:nvSpPr>
        <p:spPr>
          <a:xfrm>
            <a:off x="9382809" y="236842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Jonathan Alberto Calle Zuniga</a:t>
            </a:r>
          </a:p>
          <a:p>
            <a:pPr algn="ctr"/>
            <a:r>
              <a:rPr lang="en-US" sz="1400" b="1">
                <a:solidFill>
                  <a:srgbClr val="252424"/>
                </a:solidFill>
                <a:latin typeface="Calibri" panose="020F0502020204030204" pitchFamily="34" charset="0"/>
              </a:rPr>
              <a:t>(Ecuador)</a:t>
            </a:r>
            <a:endParaRPr lang="en-US" sz="1400" b="1" i="0" u="none" strike="noStrike">
              <a:solidFill>
                <a:srgbClr val="252424"/>
              </a:solidFill>
              <a:effectLst/>
              <a:latin typeface="Calibri" panose="020F0502020204030204" pitchFamily="34" charset="0"/>
            </a:endParaRPr>
          </a:p>
        </p:txBody>
      </p:sp>
      <p:pic>
        <p:nvPicPr>
          <p:cNvPr id="3" name="Picture 2" descr="Flag of India | History, Design, &amp; Meaning | Britannica">
            <a:extLst>
              <a:ext uri="{FF2B5EF4-FFF2-40B4-BE49-F238E27FC236}">
                <a16:creationId xmlns:a16="http://schemas.microsoft.com/office/drawing/2014/main" id="{538530D5-5BF4-315A-AE09-DC187D400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762" y="3833069"/>
            <a:ext cx="53932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g of Ecuador | Britannica">
            <a:extLst>
              <a:ext uri="{FF2B5EF4-FFF2-40B4-BE49-F238E27FC236}">
                <a16:creationId xmlns:a16="http://schemas.microsoft.com/office/drawing/2014/main" id="{87195A7E-C0F9-9630-C271-093A36B184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2761" y="1582890"/>
            <a:ext cx="53932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g of Brazil - Wikipedia">
            <a:extLst>
              <a:ext uri="{FF2B5EF4-FFF2-40B4-BE49-F238E27FC236}">
                <a16:creationId xmlns:a16="http://schemas.microsoft.com/office/drawing/2014/main" id="{9BFB70C2-7086-40E6-A453-849FA36126D6}"/>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883" y="1585606"/>
            <a:ext cx="54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lag of Jordan | Britannica">
            <a:extLst>
              <a:ext uri="{FF2B5EF4-FFF2-40B4-BE49-F238E27FC236}">
                <a16:creationId xmlns:a16="http://schemas.microsoft.com/office/drawing/2014/main" id="{020E0B20-1D79-5A0F-2464-F0ED58612A8C}"/>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266" y="3833386"/>
            <a:ext cx="576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CCF0496-0CCE-5683-EEC4-FBBA392A6305}"/>
              </a:ext>
            </a:extLst>
          </p:cNvPr>
          <p:cNvPicPr preferRelativeResize="0">
            <a:picLocks/>
          </p:cNvPicPr>
          <p:nvPr/>
        </p:nvPicPr>
        <p:blipFill>
          <a:blip r:embed="rId9"/>
          <a:stretch>
            <a:fillRect/>
          </a:stretch>
        </p:blipFill>
        <p:spPr>
          <a:xfrm>
            <a:off x="3266850" y="3842038"/>
            <a:ext cx="612000" cy="360000"/>
          </a:xfrm>
          <a:prstGeom prst="rect">
            <a:avLst/>
          </a:prstGeom>
        </p:spPr>
      </p:pic>
      <p:sp>
        <p:nvSpPr>
          <p:cNvPr id="15" name="TextBox 14">
            <a:extLst>
              <a:ext uri="{FF2B5EF4-FFF2-40B4-BE49-F238E27FC236}">
                <a16:creationId xmlns:a16="http://schemas.microsoft.com/office/drawing/2014/main" id="{B5AE892A-9EA8-8492-F9F1-79E68FAFEFBF}"/>
              </a:ext>
            </a:extLst>
          </p:cNvPr>
          <p:cNvSpPr txBox="1"/>
          <p:nvPr/>
        </p:nvSpPr>
        <p:spPr>
          <a:xfrm>
            <a:off x="9382809" y="466970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Swetha </a:t>
            </a:r>
          </a:p>
          <a:p>
            <a:pPr algn="ctr"/>
            <a:r>
              <a:rPr lang="en-US" sz="1400" b="1" i="0" u="none" strike="noStrike">
                <a:solidFill>
                  <a:srgbClr val="252424"/>
                </a:solidFill>
                <a:effectLst/>
                <a:latin typeface="Calibri" panose="020F0502020204030204" pitchFamily="34" charset="0"/>
              </a:rPr>
              <a:t>Natarajan</a:t>
            </a:r>
          </a:p>
          <a:p>
            <a:pPr algn="ctr"/>
            <a:r>
              <a:rPr lang="en-US" sz="1400" b="1">
                <a:solidFill>
                  <a:srgbClr val="252424"/>
                </a:solidFill>
                <a:latin typeface="Calibri" panose="020F0502020204030204" pitchFamily="34" charset="0"/>
              </a:rPr>
              <a:t>(India)</a:t>
            </a:r>
            <a:endParaRPr lang="en-US" sz="1400" b="1" i="0" u="none" strike="noStrike">
              <a:solidFill>
                <a:srgbClr val="252424"/>
              </a:solidFill>
              <a:effectLst/>
              <a:latin typeface="Calibri" panose="020F0502020204030204" pitchFamily="34" charset="0"/>
            </a:endParaRPr>
          </a:p>
        </p:txBody>
      </p:sp>
      <p:sp>
        <p:nvSpPr>
          <p:cNvPr id="17" name="TextBox 16">
            <a:extLst>
              <a:ext uri="{FF2B5EF4-FFF2-40B4-BE49-F238E27FC236}">
                <a16:creationId xmlns:a16="http://schemas.microsoft.com/office/drawing/2014/main" id="{AC645586-047C-62FF-6E3F-6C7E56A27942}"/>
              </a:ext>
            </a:extLst>
          </p:cNvPr>
          <p:cNvSpPr txBox="1"/>
          <p:nvPr/>
        </p:nvSpPr>
        <p:spPr>
          <a:xfrm>
            <a:off x="5753386" y="2417460"/>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Eduardo Chavez Barrientos</a:t>
            </a:r>
          </a:p>
          <a:p>
            <a:pPr algn="ctr"/>
            <a:r>
              <a:rPr lang="en-US" sz="1400" b="1">
                <a:solidFill>
                  <a:srgbClr val="252424"/>
                </a:solidFill>
                <a:latin typeface="Calibri" panose="020F0502020204030204" pitchFamily="34" charset="0"/>
              </a:rPr>
              <a:t>(Mexico)</a:t>
            </a:r>
            <a:endParaRPr lang="en-US" sz="1400" b="1" i="0" u="none" strike="noStrike">
              <a:solidFill>
                <a:srgbClr val="252424"/>
              </a:solidFill>
              <a:effectLst/>
              <a:latin typeface="Calibri" panose="020F0502020204030204" pitchFamily="34" charset="0"/>
            </a:endParaRPr>
          </a:p>
        </p:txBody>
      </p:sp>
      <p:sp>
        <p:nvSpPr>
          <p:cNvPr id="19" name="TextBox 18">
            <a:extLst>
              <a:ext uri="{FF2B5EF4-FFF2-40B4-BE49-F238E27FC236}">
                <a16:creationId xmlns:a16="http://schemas.microsoft.com/office/drawing/2014/main" id="{B77709F5-BF9F-C9BD-BE07-58A8203DDBBF}"/>
              </a:ext>
            </a:extLst>
          </p:cNvPr>
          <p:cNvSpPr txBox="1"/>
          <p:nvPr/>
        </p:nvSpPr>
        <p:spPr>
          <a:xfrm>
            <a:off x="2266887" y="2454628"/>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Danielle do Val</a:t>
            </a:r>
          </a:p>
          <a:p>
            <a:pPr algn="ctr"/>
            <a:r>
              <a:rPr lang="en-US" sz="1400" b="1">
                <a:solidFill>
                  <a:srgbClr val="252424"/>
                </a:solidFill>
                <a:latin typeface="Calibri" panose="020F0502020204030204" pitchFamily="34" charset="0"/>
              </a:rPr>
              <a:t>Goncalves Tudeia</a:t>
            </a:r>
            <a:r>
              <a:rPr lang="en-US" sz="1400" b="1" i="0" u="none" strike="noStrike">
                <a:solidFill>
                  <a:srgbClr val="252424"/>
                </a:solidFill>
                <a:effectLst/>
                <a:latin typeface="Calibri" panose="020F0502020204030204" pitchFamily="34" charset="0"/>
              </a:rPr>
              <a:t> </a:t>
            </a:r>
          </a:p>
          <a:p>
            <a:pPr algn="ctr"/>
            <a:r>
              <a:rPr lang="en-US" sz="1400" b="1">
                <a:solidFill>
                  <a:srgbClr val="252424"/>
                </a:solidFill>
                <a:latin typeface="Calibri" panose="020F0502020204030204" pitchFamily="34" charset="0"/>
              </a:rPr>
              <a:t>(Brazil)</a:t>
            </a:r>
            <a:endParaRPr lang="en-US" sz="1400" b="1" i="0" u="none" strike="noStrike">
              <a:solidFill>
                <a:srgbClr val="252424"/>
              </a:solidFill>
              <a:effectLst/>
              <a:latin typeface="Calibri" panose="020F0502020204030204" pitchFamily="34" charset="0"/>
            </a:endParaRPr>
          </a:p>
        </p:txBody>
      </p:sp>
      <p:pic>
        <p:nvPicPr>
          <p:cNvPr id="23" name="Picture 22" descr="A person with curly hair&#10;&#10;Description automatically generated with medium confidence">
            <a:extLst>
              <a:ext uri="{FF2B5EF4-FFF2-40B4-BE49-F238E27FC236}">
                <a16:creationId xmlns:a16="http://schemas.microsoft.com/office/drawing/2014/main" id="{44414F2A-E490-38A2-B3DB-0B6F52473AB7}"/>
              </a:ext>
            </a:extLst>
          </p:cNvPr>
          <p:cNvPicPr>
            <a:picLocks noChangeAspect="1"/>
          </p:cNvPicPr>
          <p:nvPr/>
        </p:nvPicPr>
        <p:blipFill rotWithShape="1">
          <a:blip r:embed="rId10">
            <a:clrChange>
              <a:clrFrom>
                <a:srgbClr val="E7E8E0"/>
              </a:clrFrom>
              <a:clrTo>
                <a:srgbClr val="E7E8E0">
                  <a:alpha val="0"/>
                </a:srgbClr>
              </a:clrTo>
            </a:clrChange>
            <a:extLst>
              <a:ext uri="{28A0092B-C50C-407E-A947-70E740481C1C}">
                <a14:useLocalDpi xmlns:a14="http://schemas.microsoft.com/office/drawing/2010/main" val="0"/>
              </a:ext>
            </a:extLst>
          </a:blip>
          <a:srcRect b="31139"/>
          <a:stretch/>
        </p:blipFill>
        <p:spPr>
          <a:xfrm>
            <a:off x="1001559" y="1718187"/>
            <a:ext cx="1378724" cy="1687827"/>
          </a:xfrm>
          <a:prstGeom prst="rect">
            <a:avLst/>
          </a:prstGeom>
        </p:spPr>
      </p:pic>
      <p:sp>
        <p:nvSpPr>
          <p:cNvPr id="24" name="TextBox 23">
            <a:extLst>
              <a:ext uri="{FF2B5EF4-FFF2-40B4-BE49-F238E27FC236}">
                <a16:creationId xmlns:a16="http://schemas.microsoft.com/office/drawing/2014/main" id="{31A58FDD-00AA-4547-ABCF-44DCD93C152B}"/>
              </a:ext>
            </a:extLst>
          </p:cNvPr>
          <p:cNvSpPr txBox="1"/>
          <p:nvPr/>
        </p:nvSpPr>
        <p:spPr>
          <a:xfrm>
            <a:off x="5900967" y="4775902"/>
            <a:ext cx="1704841" cy="738664"/>
          </a:xfrm>
          <a:prstGeom prst="rect">
            <a:avLst/>
          </a:prstGeom>
          <a:noFill/>
        </p:spPr>
        <p:txBody>
          <a:bodyPr wrap="square">
            <a:spAutoFit/>
          </a:bodyPr>
          <a:lstStyle/>
          <a:p>
            <a:pPr algn="ctr"/>
            <a:r>
              <a:rPr lang="en-US" sz="1400" b="1" i="0" u="none" strike="noStrike">
                <a:solidFill>
                  <a:srgbClr val="252424"/>
                </a:solidFill>
                <a:effectLst/>
                <a:latin typeface="Calibri" panose="020F0502020204030204" pitchFamily="34" charset="0"/>
              </a:rPr>
              <a:t>Mostafa Issa Mahmoud Kanaan</a:t>
            </a:r>
          </a:p>
          <a:p>
            <a:pPr algn="ctr"/>
            <a:r>
              <a:rPr lang="en-US" sz="1400" b="1">
                <a:solidFill>
                  <a:srgbClr val="252424"/>
                </a:solidFill>
                <a:latin typeface="Calibri" panose="020F0502020204030204" pitchFamily="34" charset="0"/>
              </a:rPr>
              <a:t>(Jordan)</a:t>
            </a:r>
            <a:endParaRPr lang="en-US" sz="1400" b="1" i="0" u="none" strike="noStrike">
              <a:solidFill>
                <a:srgbClr val="252424"/>
              </a:solidFill>
              <a:effectLst/>
              <a:latin typeface="Calibri" panose="020F0502020204030204" pitchFamily="34" charset="0"/>
            </a:endParaRPr>
          </a:p>
        </p:txBody>
      </p:sp>
      <p:sp>
        <p:nvSpPr>
          <p:cNvPr id="25" name="TextBox 24">
            <a:extLst>
              <a:ext uri="{FF2B5EF4-FFF2-40B4-BE49-F238E27FC236}">
                <a16:creationId xmlns:a16="http://schemas.microsoft.com/office/drawing/2014/main" id="{2651B570-7CBE-4DED-287A-52D241D14E22}"/>
              </a:ext>
            </a:extLst>
          </p:cNvPr>
          <p:cNvSpPr txBox="1"/>
          <p:nvPr/>
        </p:nvSpPr>
        <p:spPr>
          <a:xfrm>
            <a:off x="2301399" y="4775902"/>
            <a:ext cx="1704841" cy="738664"/>
          </a:xfrm>
          <a:prstGeom prst="rect">
            <a:avLst/>
          </a:prstGeom>
          <a:noFill/>
        </p:spPr>
        <p:txBody>
          <a:bodyPr wrap="square" lIns="91440" tIns="45720" rIns="91440" bIns="45720" anchor="t">
            <a:spAutoFit/>
          </a:bodyPr>
          <a:lstStyle/>
          <a:p>
            <a:pPr algn="ctr"/>
            <a:r>
              <a:rPr lang="en-US" sz="1400" b="1" i="0" u="none" strike="noStrike">
                <a:solidFill>
                  <a:srgbClr val="252424"/>
                </a:solidFill>
                <a:effectLst/>
                <a:latin typeface="Calibri"/>
                <a:cs typeface="Calibri"/>
              </a:rPr>
              <a:t>Jonathan </a:t>
            </a:r>
            <a:r>
              <a:rPr lang="en-US" sz="1400" b="1">
                <a:solidFill>
                  <a:srgbClr val="252424"/>
                </a:solidFill>
                <a:latin typeface="Calibri"/>
                <a:cs typeface="Calibri"/>
              </a:rPr>
              <a:t>Chukwuma Oteh</a:t>
            </a:r>
            <a:endParaRPr lang="en-US" sz="1400" b="1" i="0" u="none" strike="noStrike">
              <a:solidFill>
                <a:srgbClr val="252424"/>
              </a:solidFill>
              <a:effectLst/>
              <a:latin typeface="Calibri" panose="020F0502020204030204" pitchFamily="34" charset="0"/>
            </a:endParaRPr>
          </a:p>
          <a:p>
            <a:pPr algn="ctr"/>
            <a:r>
              <a:rPr lang="en-US" sz="1400" b="1">
                <a:solidFill>
                  <a:srgbClr val="252424"/>
                </a:solidFill>
                <a:latin typeface="Calibri" panose="020F0502020204030204" pitchFamily="34" charset="0"/>
              </a:rPr>
              <a:t>(Nigeria)</a:t>
            </a:r>
            <a:endParaRPr lang="en-US" sz="1400" b="1" i="0" u="none" strike="noStrike">
              <a:solidFill>
                <a:srgbClr val="252424"/>
              </a:solidFill>
              <a:effectLst/>
              <a:latin typeface="Calibri" panose="020F0502020204030204" pitchFamily="34" charset="0"/>
            </a:endParaRPr>
          </a:p>
        </p:txBody>
      </p:sp>
      <p:pic>
        <p:nvPicPr>
          <p:cNvPr id="1034" name="Picture 10" descr="Mostafa Kanaan">
            <a:extLst>
              <a:ext uri="{FF2B5EF4-FFF2-40B4-BE49-F238E27FC236}">
                <a16:creationId xmlns:a16="http://schemas.microsoft.com/office/drawing/2014/main" id="{BE2C5988-B525-3F8F-E2E3-F621EEB2C3F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830" t="4529" r="8256" b="19071"/>
          <a:stretch/>
        </p:blipFill>
        <p:spPr bwMode="auto">
          <a:xfrm flipH="1">
            <a:off x="4511040" y="4148617"/>
            <a:ext cx="1379767" cy="1486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E039348F-CD6F-2A1F-922C-E0B1751C5CF6}"/>
              </a:ext>
            </a:extLst>
          </p:cNvPr>
          <p:cNvPicPr>
            <a:picLocks noChangeAspect="1"/>
          </p:cNvPicPr>
          <p:nvPr/>
        </p:nvPicPr>
        <p:blipFill rotWithShape="1">
          <a:blip r:embed="rId12"/>
          <a:srcRect l="43214" t="26943" r="47701" b="58522"/>
          <a:stretch/>
        </p:blipFill>
        <p:spPr>
          <a:xfrm>
            <a:off x="8018024" y="4193695"/>
            <a:ext cx="1617447" cy="1455535"/>
          </a:xfrm>
          <a:prstGeom prst="rect">
            <a:avLst/>
          </a:prstGeom>
        </p:spPr>
      </p:pic>
      <p:pic>
        <p:nvPicPr>
          <p:cNvPr id="16" name="Picture 17">
            <a:extLst>
              <a:ext uri="{FF2B5EF4-FFF2-40B4-BE49-F238E27FC236}">
                <a16:creationId xmlns:a16="http://schemas.microsoft.com/office/drawing/2014/main" id="{1C33EB56-F822-CCA8-B005-4C8F29622EA6}"/>
              </a:ext>
            </a:extLst>
          </p:cNvPr>
          <p:cNvPicPr>
            <a:picLocks noChangeAspect="1"/>
          </p:cNvPicPr>
          <p:nvPr/>
        </p:nvPicPr>
        <p:blipFill>
          <a:blip r:embed="rId13"/>
          <a:stretch>
            <a:fillRect/>
          </a:stretch>
        </p:blipFill>
        <p:spPr>
          <a:xfrm>
            <a:off x="1001484" y="3786622"/>
            <a:ext cx="1458687" cy="1832012"/>
          </a:xfrm>
          <a:prstGeom prst="rect">
            <a:avLst/>
          </a:prstGeom>
        </p:spPr>
      </p:pic>
      <p:sp>
        <p:nvSpPr>
          <p:cNvPr id="14" name="Slide Number Placeholder 13">
            <a:extLst>
              <a:ext uri="{FF2B5EF4-FFF2-40B4-BE49-F238E27FC236}">
                <a16:creationId xmlns:a16="http://schemas.microsoft.com/office/drawing/2014/main" id="{8ACF61BC-5FDB-9307-29B2-79897ED6825A}"/>
              </a:ext>
            </a:extLst>
          </p:cNvPr>
          <p:cNvSpPr>
            <a:spLocks noGrp="1"/>
          </p:cNvSpPr>
          <p:nvPr>
            <p:ph type="sldNum" sz="quarter" idx="12"/>
          </p:nvPr>
        </p:nvSpPr>
        <p:spPr/>
        <p:txBody>
          <a:bodyPr/>
          <a:lstStyle/>
          <a:p>
            <a:fld id="{A0289F9E-9962-4B7B-BA18-A15907CCC6BF}" type="slidenum">
              <a:rPr lang="en-US" smtClean="0"/>
              <a:t>2</a:t>
            </a:fld>
            <a:endParaRPr lang="en-US"/>
          </a:p>
        </p:txBody>
      </p:sp>
    </p:spTree>
    <p:extLst>
      <p:ext uri="{BB962C8B-B14F-4D97-AF65-F5344CB8AC3E}">
        <p14:creationId xmlns:p14="http://schemas.microsoft.com/office/powerpoint/2010/main" val="47732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background</a:t>
            </a:r>
          </a:p>
        </p:txBody>
      </p:sp>
      <p:sp>
        <p:nvSpPr>
          <p:cNvPr id="25" name="Rectangle 24">
            <a:extLst>
              <a:ext uri="{FF2B5EF4-FFF2-40B4-BE49-F238E27FC236}">
                <a16:creationId xmlns:a16="http://schemas.microsoft.com/office/drawing/2014/main" id="{748AEABC-72B5-CCBF-74FF-118C4F3B7886}"/>
              </a:ext>
            </a:extLst>
          </p:cNvPr>
          <p:cNvSpPr/>
          <p:nvPr/>
        </p:nvSpPr>
        <p:spPr>
          <a:xfrm>
            <a:off x="2833579" y="1587477"/>
            <a:ext cx="3170670" cy="1384995"/>
          </a:xfrm>
          <a:prstGeom prst="rect">
            <a:avLst/>
          </a:prstGeom>
          <a:solidFill>
            <a:schemeClr val="accent5">
              <a:lumMod val="40000"/>
              <a:lumOff val="60000"/>
            </a:schemeClr>
          </a:solidFill>
        </p:spPr>
        <p:txBody>
          <a:bodyPr wrap="square">
            <a:spAutoFit/>
          </a:bodyPr>
          <a:lstStyle/>
          <a:p>
            <a:pPr algn="ctr"/>
            <a:r>
              <a:rPr lang="en-CA" sz="4800" b="1">
                <a:solidFill>
                  <a:schemeClr val="tx1"/>
                </a:solidFill>
                <a:latin typeface="Calibri" panose="020F0502020204030204" pitchFamily="34" charset="0"/>
                <a:ea typeface="Calibri" panose="020F0502020204030204" pitchFamily="34" charset="0"/>
                <a:cs typeface="Calibri" panose="020F0502020204030204" pitchFamily="34" charset="0"/>
              </a:rPr>
              <a:t>#13</a:t>
            </a:r>
          </a:p>
          <a:p>
            <a:pPr algn="ctr"/>
            <a:r>
              <a:rPr lang="en-US" sz="1200" b="1"/>
              <a:t>state in US with the most residents losing money due to data breach, only in 2020 were almost $100 million</a:t>
            </a:r>
            <a:endParaRPr lang="en-CA" sz="1200" b="1"/>
          </a:p>
        </p:txBody>
      </p:sp>
      <p:sp>
        <p:nvSpPr>
          <p:cNvPr id="26" name="Rectangle 25">
            <a:extLst>
              <a:ext uri="{FF2B5EF4-FFF2-40B4-BE49-F238E27FC236}">
                <a16:creationId xmlns:a16="http://schemas.microsoft.com/office/drawing/2014/main" id="{C32EB7F1-8616-A1BB-A4CE-F3B3F43020E1}"/>
              </a:ext>
            </a:extLst>
          </p:cNvPr>
          <p:cNvSpPr/>
          <p:nvPr/>
        </p:nvSpPr>
        <p:spPr>
          <a:xfrm>
            <a:off x="197410" y="3089120"/>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Chart 26">
            <a:extLst>
              <a:ext uri="{FF2B5EF4-FFF2-40B4-BE49-F238E27FC236}">
                <a16:creationId xmlns:a16="http://schemas.microsoft.com/office/drawing/2014/main" id="{A7861670-169C-CAFA-79D9-A820E957CFC3}"/>
              </a:ext>
            </a:extLst>
          </p:cNvPr>
          <p:cNvGraphicFramePr/>
          <p:nvPr>
            <p:extLst>
              <p:ext uri="{D42A27DB-BD31-4B8C-83A1-F6EECF244321}">
                <p14:modId xmlns:p14="http://schemas.microsoft.com/office/powerpoint/2010/main" val="4160326986"/>
              </p:ext>
            </p:extLst>
          </p:nvPr>
        </p:nvGraphicFramePr>
        <p:xfrm>
          <a:off x="268530" y="3089120"/>
          <a:ext cx="3585600" cy="2165773"/>
        </p:xfrm>
        <a:graphic>
          <a:graphicData uri="http://schemas.openxmlformats.org/drawingml/2006/chart">
            <c:chart xmlns:c="http://schemas.openxmlformats.org/drawingml/2006/chart" xmlns:r="http://schemas.openxmlformats.org/officeDocument/2006/relationships" r:id="rId2"/>
          </a:graphicData>
        </a:graphic>
      </p:graphicFrame>
      <p:sp>
        <p:nvSpPr>
          <p:cNvPr id="28" name="Arrow: Bent 27">
            <a:extLst>
              <a:ext uri="{FF2B5EF4-FFF2-40B4-BE49-F238E27FC236}">
                <a16:creationId xmlns:a16="http://schemas.microsoft.com/office/drawing/2014/main" id="{7D5D5F7B-0ECB-2100-5D74-D2301B873612}"/>
              </a:ext>
            </a:extLst>
          </p:cNvPr>
          <p:cNvSpPr/>
          <p:nvPr/>
        </p:nvSpPr>
        <p:spPr>
          <a:xfrm>
            <a:off x="1721147" y="3647850"/>
            <a:ext cx="418461" cy="432465"/>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29" name="TextBox 28">
            <a:extLst>
              <a:ext uri="{FF2B5EF4-FFF2-40B4-BE49-F238E27FC236}">
                <a16:creationId xmlns:a16="http://schemas.microsoft.com/office/drawing/2014/main" id="{FC697CEC-07A5-E197-9CF0-3A5F67D35D4A}"/>
              </a:ext>
            </a:extLst>
          </p:cNvPr>
          <p:cNvSpPr txBox="1"/>
          <p:nvPr/>
        </p:nvSpPr>
        <p:spPr>
          <a:xfrm rot="19196116">
            <a:off x="1410374" y="3555820"/>
            <a:ext cx="599440" cy="307777"/>
          </a:xfrm>
          <a:prstGeom prst="rect">
            <a:avLst/>
          </a:prstGeom>
          <a:noFill/>
          <a:ln>
            <a:noFill/>
          </a:ln>
        </p:spPr>
        <p:txBody>
          <a:bodyPr wrap="square" rtlCol="0">
            <a:spAutoFit/>
          </a:bodyPr>
          <a:lstStyle/>
          <a:p>
            <a:pPr algn="ctr"/>
            <a:r>
              <a:rPr lang="en-CA" sz="1400" b="1">
                <a:solidFill>
                  <a:srgbClr val="C00000"/>
                </a:solidFill>
                <a:latin typeface="Calibri" panose="020F0502020204030204" pitchFamily="34" charset="0"/>
                <a:ea typeface="Calibri" panose="020F0502020204030204" pitchFamily="34" charset="0"/>
                <a:cs typeface="Calibri" panose="020F0502020204030204" pitchFamily="34" charset="0"/>
              </a:rPr>
              <a:t>+2X</a:t>
            </a:r>
          </a:p>
        </p:txBody>
      </p:sp>
      <p:sp>
        <p:nvSpPr>
          <p:cNvPr id="32" name="Arrow: Bent 31">
            <a:extLst>
              <a:ext uri="{FF2B5EF4-FFF2-40B4-BE49-F238E27FC236}">
                <a16:creationId xmlns:a16="http://schemas.microsoft.com/office/drawing/2014/main" id="{917580F0-11B2-1D1F-F65D-180F917C039B}"/>
              </a:ext>
            </a:extLst>
          </p:cNvPr>
          <p:cNvSpPr/>
          <p:nvPr/>
        </p:nvSpPr>
        <p:spPr>
          <a:xfrm>
            <a:off x="1721146" y="3647849"/>
            <a:ext cx="418461" cy="432465"/>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38" name="TextBox 37">
            <a:extLst>
              <a:ext uri="{FF2B5EF4-FFF2-40B4-BE49-F238E27FC236}">
                <a16:creationId xmlns:a16="http://schemas.microsoft.com/office/drawing/2014/main" id="{108EA610-ABC0-C4C9-B5FD-D793720E9760}"/>
              </a:ext>
            </a:extLst>
          </p:cNvPr>
          <p:cNvSpPr txBox="1"/>
          <p:nvPr/>
        </p:nvSpPr>
        <p:spPr>
          <a:xfrm>
            <a:off x="4477718" y="1084580"/>
            <a:ext cx="3170670" cy="461665"/>
          </a:xfrm>
          <a:prstGeom prst="rect">
            <a:avLst/>
          </a:prstGeom>
          <a:noFill/>
        </p:spPr>
        <p:txBody>
          <a:bodyPr wrap="square" rtlCol="0">
            <a:spAutoFit/>
          </a:bodyPr>
          <a:lstStyle/>
          <a:p>
            <a:pPr algn="ctr"/>
            <a:r>
              <a:rPr lang="en-CA" sz="2400" b="1">
                <a:effectLst>
                  <a:outerShdw blurRad="38100" dist="38100" dir="2700000" algn="tl">
                    <a:srgbClr val="000000">
                      <a:alpha val="43137"/>
                    </a:srgbClr>
                  </a:outerShdw>
                </a:effectLst>
              </a:rPr>
              <a:t>Massachusetts, US</a:t>
            </a:r>
          </a:p>
        </p:txBody>
      </p:sp>
      <p:sp>
        <p:nvSpPr>
          <p:cNvPr id="39" name="Rectangle 38">
            <a:extLst>
              <a:ext uri="{FF2B5EF4-FFF2-40B4-BE49-F238E27FC236}">
                <a16:creationId xmlns:a16="http://schemas.microsoft.com/office/drawing/2014/main" id="{9D4FC4AA-5789-7768-A9C0-F29F83FE5259}"/>
              </a:ext>
            </a:extLst>
          </p:cNvPr>
          <p:cNvSpPr/>
          <p:nvPr/>
        </p:nvSpPr>
        <p:spPr>
          <a:xfrm>
            <a:off x="4163134" y="3087324"/>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aphicFrame>
        <p:nvGraphicFramePr>
          <p:cNvPr id="40" name="Chart 39">
            <a:extLst>
              <a:ext uri="{FF2B5EF4-FFF2-40B4-BE49-F238E27FC236}">
                <a16:creationId xmlns:a16="http://schemas.microsoft.com/office/drawing/2014/main" id="{C28EB053-20CC-4D88-81FE-4E460E916659}"/>
              </a:ext>
            </a:extLst>
          </p:cNvPr>
          <p:cNvGraphicFramePr/>
          <p:nvPr>
            <p:extLst>
              <p:ext uri="{D42A27DB-BD31-4B8C-83A1-F6EECF244321}">
                <p14:modId xmlns:p14="http://schemas.microsoft.com/office/powerpoint/2010/main" val="1753098545"/>
              </p:ext>
            </p:extLst>
          </p:nvPr>
        </p:nvGraphicFramePr>
        <p:xfrm>
          <a:off x="4234254" y="3097250"/>
          <a:ext cx="3585062" cy="2110187"/>
        </p:xfrm>
        <a:graphic>
          <a:graphicData uri="http://schemas.openxmlformats.org/drawingml/2006/chart">
            <c:chart xmlns:c="http://schemas.openxmlformats.org/drawingml/2006/chart" xmlns:r="http://schemas.openxmlformats.org/officeDocument/2006/relationships" r:id="rId3"/>
          </a:graphicData>
        </a:graphic>
      </p:graphicFrame>
      <p:sp>
        <p:nvSpPr>
          <p:cNvPr id="41" name="Arrow: Bent 40">
            <a:extLst>
              <a:ext uri="{FF2B5EF4-FFF2-40B4-BE49-F238E27FC236}">
                <a16:creationId xmlns:a16="http://schemas.microsoft.com/office/drawing/2014/main" id="{3D730724-3E31-4935-DA76-B5631DE45F76}"/>
              </a:ext>
            </a:extLst>
          </p:cNvPr>
          <p:cNvSpPr/>
          <p:nvPr/>
        </p:nvSpPr>
        <p:spPr>
          <a:xfrm>
            <a:off x="5585788" y="3641379"/>
            <a:ext cx="418461" cy="681296"/>
          </a:xfrm>
          <a:prstGeom prst="bentArrow">
            <a:avLst>
              <a:gd name="adj1" fmla="val 7929"/>
              <a:gd name="adj2" fmla="val 14571"/>
              <a:gd name="adj3" fmla="val 30438"/>
              <a:gd name="adj4" fmla="val 615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endParaRPr>
          </a:p>
        </p:txBody>
      </p:sp>
      <p:sp>
        <p:nvSpPr>
          <p:cNvPr id="42" name="TextBox 41">
            <a:extLst>
              <a:ext uri="{FF2B5EF4-FFF2-40B4-BE49-F238E27FC236}">
                <a16:creationId xmlns:a16="http://schemas.microsoft.com/office/drawing/2014/main" id="{DCED56A0-383A-F16D-4902-C3519908FE4E}"/>
              </a:ext>
            </a:extLst>
          </p:cNvPr>
          <p:cNvSpPr txBox="1"/>
          <p:nvPr/>
        </p:nvSpPr>
        <p:spPr>
          <a:xfrm rot="18268942">
            <a:off x="5231052" y="3609543"/>
            <a:ext cx="599440" cy="307777"/>
          </a:xfrm>
          <a:prstGeom prst="rect">
            <a:avLst/>
          </a:prstGeom>
          <a:noFill/>
          <a:ln>
            <a:noFill/>
          </a:ln>
        </p:spPr>
        <p:txBody>
          <a:bodyPr wrap="square" rtlCol="0">
            <a:spAutoFit/>
          </a:bodyPr>
          <a:lstStyle/>
          <a:p>
            <a:pPr algn="ctr"/>
            <a:r>
              <a:rPr lang="en-CA" sz="1400" b="1">
                <a:solidFill>
                  <a:srgbClr val="C00000"/>
                </a:solidFill>
                <a:latin typeface="Calibri" panose="020F0502020204030204" pitchFamily="34" charset="0"/>
                <a:ea typeface="Calibri" panose="020F0502020204030204" pitchFamily="34" charset="0"/>
                <a:cs typeface="Calibri" panose="020F0502020204030204" pitchFamily="34" charset="0"/>
              </a:rPr>
              <a:t>+5.5X</a:t>
            </a:r>
          </a:p>
        </p:txBody>
      </p:sp>
      <p:sp>
        <p:nvSpPr>
          <p:cNvPr id="48" name="Rectangle 47">
            <a:extLst>
              <a:ext uri="{FF2B5EF4-FFF2-40B4-BE49-F238E27FC236}">
                <a16:creationId xmlns:a16="http://schemas.microsoft.com/office/drawing/2014/main" id="{998FB686-0F3C-BB39-DA3A-DDBBBADEE789}"/>
              </a:ext>
            </a:extLst>
          </p:cNvPr>
          <p:cNvSpPr/>
          <p:nvPr/>
        </p:nvSpPr>
        <p:spPr>
          <a:xfrm>
            <a:off x="6122729" y="1599574"/>
            <a:ext cx="3170670" cy="1384995"/>
          </a:xfrm>
          <a:prstGeom prst="rect">
            <a:avLst/>
          </a:prstGeom>
          <a:solidFill>
            <a:schemeClr val="accent5">
              <a:lumMod val="40000"/>
              <a:lumOff val="60000"/>
            </a:schemeClr>
          </a:solidFill>
        </p:spPr>
        <p:txBody>
          <a:bodyPr wrap="square">
            <a:spAutoFit/>
          </a:bodyPr>
          <a:lstStyle/>
          <a:p>
            <a:pPr algn="ctr"/>
            <a:r>
              <a:rPr lang="en-CA" sz="4800" b="1">
                <a:latin typeface="Calibri" panose="020F0502020204030204" pitchFamily="34" charset="0"/>
                <a:ea typeface="Calibri" panose="020F0502020204030204" pitchFamily="34" charset="0"/>
                <a:cs typeface="Calibri" panose="020F0502020204030204" pitchFamily="34" charset="0"/>
              </a:rPr>
              <a:t>2007</a:t>
            </a:r>
            <a:endParaRPr lang="en-CA" sz="4800" b="1">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US" sz="1200" b="1"/>
              <a:t>was approved the regulation that requires companies to report data breaches affecting residents' private data</a:t>
            </a:r>
            <a:endParaRPr lang="en-CA" sz="1200" b="1"/>
          </a:p>
        </p:txBody>
      </p:sp>
      <p:sp>
        <p:nvSpPr>
          <p:cNvPr id="49" name="TextBox 48">
            <a:extLst>
              <a:ext uri="{FF2B5EF4-FFF2-40B4-BE49-F238E27FC236}">
                <a16:creationId xmlns:a16="http://schemas.microsoft.com/office/drawing/2014/main" id="{08F0DF27-269B-2052-FED6-B40C75804CDB}"/>
              </a:ext>
            </a:extLst>
          </p:cNvPr>
          <p:cNvSpPr txBox="1"/>
          <p:nvPr/>
        </p:nvSpPr>
        <p:spPr>
          <a:xfrm>
            <a:off x="482053" y="5432269"/>
            <a:ext cx="11281351" cy="369332"/>
          </a:xfrm>
          <a:prstGeom prst="rect">
            <a:avLst/>
          </a:prstGeom>
          <a:noFill/>
        </p:spPr>
        <p:txBody>
          <a:bodyPr wrap="square" rtlCol="0">
            <a:spAutoFit/>
          </a:bodyPr>
          <a:lstStyle/>
          <a:p>
            <a:pPr algn="ctr"/>
            <a:r>
              <a:rPr lang="en-US" b="1">
                <a:effectLst>
                  <a:outerShdw blurRad="38100" dist="38100" dir="2700000" algn="tl">
                    <a:srgbClr val="000000">
                      <a:alpha val="43137"/>
                    </a:srgbClr>
                  </a:outerShdw>
                </a:effectLst>
              </a:rPr>
              <a:t>As of 2022, the average cost of a data breach in the United States was US$ 9.44 million, twice the global average.</a:t>
            </a:r>
          </a:p>
        </p:txBody>
      </p:sp>
      <p:pic>
        <p:nvPicPr>
          <p:cNvPr id="1026" name="Picture 2" descr="Hacker - ícones de computador grátis">
            <a:extLst>
              <a:ext uri="{FF2B5EF4-FFF2-40B4-BE49-F238E27FC236}">
                <a16:creationId xmlns:a16="http://schemas.microsoft.com/office/drawing/2014/main" id="{7D63FCB1-C9CF-6030-1B50-F60AE51B4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4547" y="1825134"/>
            <a:ext cx="882187" cy="882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FAC693-81A2-8CE0-82A6-9FD344854C77}"/>
              </a:ext>
            </a:extLst>
          </p:cNvPr>
          <p:cNvSpPr/>
          <p:nvPr/>
        </p:nvSpPr>
        <p:spPr>
          <a:xfrm>
            <a:off x="8118698" y="3077398"/>
            <a:ext cx="3799840" cy="223994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graphicFrame>
        <p:nvGraphicFramePr>
          <p:cNvPr id="4" name="Chart 3">
            <a:extLst>
              <a:ext uri="{FF2B5EF4-FFF2-40B4-BE49-F238E27FC236}">
                <a16:creationId xmlns:a16="http://schemas.microsoft.com/office/drawing/2014/main" id="{C88B5599-DB7A-3606-D985-4DDF1065FA10}"/>
              </a:ext>
            </a:extLst>
          </p:cNvPr>
          <p:cNvGraphicFramePr/>
          <p:nvPr>
            <p:extLst>
              <p:ext uri="{D42A27DB-BD31-4B8C-83A1-F6EECF244321}">
                <p14:modId xmlns:p14="http://schemas.microsoft.com/office/powerpoint/2010/main" val="131705171"/>
              </p:ext>
            </p:extLst>
          </p:nvPr>
        </p:nvGraphicFramePr>
        <p:xfrm>
          <a:off x="8189818" y="3087324"/>
          <a:ext cx="3585062" cy="2110187"/>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74D7B565-2865-B818-98BB-834EC5C6FB36}"/>
              </a:ext>
            </a:extLst>
          </p:cNvPr>
          <p:cNvSpPr>
            <a:spLocks noGrp="1"/>
          </p:cNvSpPr>
          <p:nvPr>
            <p:ph type="sldNum" sz="quarter" idx="12"/>
          </p:nvPr>
        </p:nvSpPr>
        <p:spPr/>
        <p:txBody>
          <a:bodyPr/>
          <a:lstStyle/>
          <a:p>
            <a:fld id="{A0289F9E-9962-4B7B-BA18-A15907CCC6BF}" type="slidenum">
              <a:rPr lang="en-US" smtClean="0"/>
              <a:t>3</a:t>
            </a:fld>
            <a:endParaRPr lang="en-US"/>
          </a:p>
        </p:txBody>
      </p:sp>
    </p:spTree>
    <p:extLst>
      <p:ext uri="{BB962C8B-B14F-4D97-AF65-F5344CB8AC3E}">
        <p14:creationId xmlns:p14="http://schemas.microsoft.com/office/powerpoint/2010/main" val="127102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PROBLEM</a:t>
            </a:r>
          </a:p>
        </p:txBody>
      </p:sp>
      <p:sp>
        <p:nvSpPr>
          <p:cNvPr id="3" name="TextBox 2">
            <a:extLst>
              <a:ext uri="{FF2B5EF4-FFF2-40B4-BE49-F238E27FC236}">
                <a16:creationId xmlns:a16="http://schemas.microsoft.com/office/drawing/2014/main" id="{C7805C61-5F6B-1A2E-9C1D-66023F92E9AF}"/>
              </a:ext>
            </a:extLst>
          </p:cNvPr>
          <p:cNvSpPr txBox="1"/>
          <p:nvPr/>
        </p:nvSpPr>
        <p:spPr>
          <a:xfrm>
            <a:off x="694690" y="2159392"/>
            <a:ext cx="10802620" cy="1965568"/>
          </a:xfrm>
          <a:prstGeom prst="rect">
            <a:avLst/>
          </a:prstGeom>
          <a:solidFill>
            <a:schemeClr val="accent5">
              <a:lumMod val="40000"/>
              <a:lumOff val="60000"/>
            </a:schemeClr>
          </a:solidFill>
        </p:spPr>
        <p:txBody>
          <a:bodyPr wrap="square" anchor="ctr" anchorCtr="1">
            <a:noAutofit/>
          </a:bodyPr>
          <a:lstStyle/>
          <a:p>
            <a:pPr algn="ctr"/>
            <a:r>
              <a:rPr lang="en-US" sz="2000" b="1"/>
              <a:t>Companies in Massachusetts are facing an exponential increase in data breaches in recent years. Since 2007, a new regulation requires them to report these events, but even so, the numbers show that they do not seem to be more prepared now than a few years ago and are spending a lot money in lawsuits and collective actions brought by residents whose data was stolen.</a:t>
            </a:r>
          </a:p>
        </p:txBody>
      </p:sp>
      <p:pic>
        <p:nvPicPr>
          <p:cNvPr id="1030" name="Picture 6" descr="Attention - Free healthcare and medical icons">
            <a:extLst>
              <a:ext uri="{FF2B5EF4-FFF2-40B4-BE49-F238E27FC236}">
                <a16:creationId xmlns:a16="http://schemas.microsoft.com/office/drawing/2014/main" id="{CF4F6BC3-03AB-0A49-3F40-B01CCD6E7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0870" y="3870960"/>
            <a:ext cx="726440" cy="7264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89FF565-674A-DC4E-9BD3-AD5A934AC8C9}"/>
              </a:ext>
            </a:extLst>
          </p:cNvPr>
          <p:cNvSpPr>
            <a:spLocks noGrp="1"/>
          </p:cNvSpPr>
          <p:nvPr>
            <p:ph type="sldNum" sz="quarter" idx="12"/>
          </p:nvPr>
        </p:nvSpPr>
        <p:spPr/>
        <p:txBody>
          <a:bodyPr/>
          <a:lstStyle/>
          <a:p>
            <a:fld id="{A0289F9E-9962-4B7B-BA18-A15907CCC6BF}" type="slidenum">
              <a:rPr lang="en-US" smtClean="0"/>
              <a:t>4</a:t>
            </a:fld>
            <a:endParaRPr lang="en-US"/>
          </a:p>
        </p:txBody>
      </p:sp>
    </p:spTree>
    <p:extLst>
      <p:ext uri="{BB962C8B-B14F-4D97-AF65-F5344CB8AC3E}">
        <p14:creationId xmlns:p14="http://schemas.microsoft.com/office/powerpoint/2010/main" val="153818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334F4C-D9B7-4B21-B178-80047E64C027}"/>
              </a:ext>
            </a:extLst>
          </p:cNvPr>
          <p:cNvSpPr/>
          <p:nvPr/>
        </p:nvSpPr>
        <p:spPr>
          <a:xfrm>
            <a:off x="843280" y="2945738"/>
            <a:ext cx="10302240" cy="2642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rade Gothic Next Light (Body)"/>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proposal</a:t>
            </a:r>
          </a:p>
        </p:txBody>
      </p:sp>
      <p:sp>
        <p:nvSpPr>
          <p:cNvPr id="4" name="TextBox 3">
            <a:extLst>
              <a:ext uri="{FF2B5EF4-FFF2-40B4-BE49-F238E27FC236}">
                <a16:creationId xmlns:a16="http://schemas.microsoft.com/office/drawing/2014/main" id="{CCE40511-24DE-FD1E-75E2-DDE3B042FAB4}"/>
              </a:ext>
            </a:extLst>
          </p:cNvPr>
          <p:cNvSpPr txBox="1"/>
          <p:nvPr/>
        </p:nvSpPr>
        <p:spPr>
          <a:xfrm>
            <a:off x="843280" y="1289238"/>
            <a:ext cx="10302240" cy="1015663"/>
          </a:xfrm>
          <a:prstGeom prst="rect">
            <a:avLst/>
          </a:prstGeom>
          <a:solidFill>
            <a:schemeClr val="accent5">
              <a:lumMod val="40000"/>
              <a:lumOff val="60000"/>
            </a:schemeClr>
          </a:solidFill>
        </p:spPr>
        <p:txBody>
          <a:bodyPr wrap="square">
            <a:spAutoFit/>
          </a:bodyPr>
          <a:lstStyle/>
          <a:p>
            <a:pPr algn="ctr"/>
            <a:r>
              <a:rPr lang="en-US" sz="2000" b="1"/>
              <a:t>Our goal is to support companies in Massachusetts with information about data breaches so they can be better prepared to prevent them and, if they occur, create procedures to mitigate the impact on whose data was stolen.</a:t>
            </a:r>
          </a:p>
        </p:txBody>
      </p:sp>
      <p:sp>
        <p:nvSpPr>
          <p:cNvPr id="3" name="TextBox 2">
            <a:extLst>
              <a:ext uri="{FF2B5EF4-FFF2-40B4-BE49-F238E27FC236}">
                <a16:creationId xmlns:a16="http://schemas.microsoft.com/office/drawing/2014/main" id="{5C0D35BD-513F-272F-E757-D34EF5C47AA9}"/>
              </a:ext>
            </a:extLst>
          </p:cNvPr>
          <p:cNvSpPr txBox="1"/>
          <p:nvPr/>
        </p:nvSpPr>
        <p:spPr>
          <a:xfrm>
            <a:off x="1051560" y="4665699"/>
            <a:ext cx="9824720" cy="615553"/>
          </a:xfrm>
          <a:prstGeom prst="rect">
            <a:avLst/>
          </a:prstGeom>
          <a:noFill/>
        </p:spPr>
        <p:txBody>
          <a:bodyPr wrap="square">
            <a:spAutoFit/>
          </a:bodyPr>
          <a:lstStyle/>
          <a:p>
            <a:pPr marL="342900" indent="-342900" algn="just">
              <a:buFont typeface="Arial" panose="020B0604020202020204" pitchFamily="34" charset="0"/>
              <a:buChar char="•"/>
            </a:pPr>
            <a:r>
              <a:rPr lang="en-US" sz="1700" b="1"/>
              <a:t>What type of data stolen through data breaches has the greatest impact on the population of Massachusetts?</a:t>
            </a:r>
          </a:p>
        </p:txBody>
      </p:sp>
      <p:sp>
        <p:nvSpPr>
          <p:cNvPr id="5" name="TextBox 4">
            <a:extLst>
              <a:ext uri="{FF2B5EF4-FFF2-40B4-BE49-F238E27FC236}">
                <a16:creationId xmlns:a16="http://schemas.microsoft.com/office/drawing/2014/main" id="{14EDF3C3-CD71-AAB5-6421-21E2C601C9EB}"/>
              </a:ext>
            </a:extLst>
          </p:cNvPr>
          <p:cNvSpPr txBox="1"/>
          <p:nvPr/>
        </p:nvSpPr>
        <p:spPr>
          <a:xfrm>
            <a:off x="1051560" y="4051301"/>
            <a:ext cx="9824720" cy="353943"/>
          </a:xfrm>
          <a:prstGeom prst="rect">
            <a:avLst/>
          </a:prstGeom>
          <a:noFill/>
        </p:spPr>
        <p:txBody>
          <a:bodyPr wrap="square">
            <a:spAutoFit/>
          </a:bodyPr>
          <a:lstStyle/>
          <a:p>
            <a:pPr marL="342900" indent="-342900" algn="just">
              <a:buFont typeface="Arial" panose="020B0604020202020204" pitchFamily="34" charset="0"/>
              <a:buChar char="•"/>
            </a:pPr>
            <a:r>
              <a:rPr lang="en-US" sz="1700" b="1"/>
              <a:t>What type of data stolen through data breaches presents the greatest growth over the years?</a:t>
            </a:r>
          </a:p>
        </p:txBody>
      </p:sp>
      <p:sp>
        <p:nvSpPr>
          <p:cNvPr id="6" name="TextBox 5">
            <a:extLst>
              <a:ext uri="{FF2B5EF4-FFF2-40B4-BE49-F238E27FC236}">
                <a16:creationId xmlns:a16="http://schemas.microsoft.com/office/drawing/2014/main" id="{05384D1E-DCDA-5237-5CC5-E3933F275FF4}"/>
              </a:ext>
            </a:extLst>
          </p:cNvPr>
          <p:cNvSpPr txBox="1"/>
          <p:nvPr/>
        </p:nvSpPr>
        <p:spPr>
          <a:xfrm>
            <a:off x="1051560" y="3159903"/>
            <a:ext cx="9824720" cy="615553"/>
          </a:xfrm>
          <a:prstGeom prst="rect">
            <a:avLst/>
          </a:prstGeom>
          <a:noFill/>
        </p:spPr>
        <p:txBody>
          <a:bodyPr wrap="square">
            <a:spAutoFit/>
          </a:bodyPr>
          <a:lstStyle/>
          <a:p>
            <a:pPr marL="342900" indent="-342900" algn="just">
              <a:buFont typeface="Arial" panose="020B0604020202020204" pitchFamily="34" charset="0"/>
              <a:buChar char="•"/>
            </a:pPr>
            <a:r>
              <a:rPr lang="en-US" sz="1700" b="1"/>
              <a:t>What are the Top 3 companies that suffered most of the data breaches and what is the trend for these companies?</a:t>
            </a:r>
          </a:p>
        </p:txBody>
      </p:sp>
      <p:pic>
        <p:nvPicPr>
          <p:cNvPr id="2050" name="Picture 2" descr="Question mark - Free education icons">
            <a:extLst>
              <a:ext uri="{FF2B5EF4-FFF2-40B4-BE49-F238E27FC236}">
                <a16:creationId xmlns:a16="http://schemas.microsoft.com/office/drawing/2014/main" id="{3B995C42-B041-3475-0DE5-08A37A896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920" y="2654007"/>
            <a:ext cx="645160" cy="64516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47510C3-0359-9DFB-1F41-7F129725751C}"/>
              </a:ext>
            </a:extLst>
          </p:cNvPr>
          <p:cNvSpPr>
            <a:spLocks noGrp="1"/>
          </p:cNvSpPr>
          <p:nvPr>
            <p:ph type="sldNum" sz="quarter" idx="12"/>
          </p:nvPr>
        </p:nvSpPr>
        <p:spPr/>
        <p:txBody>
          <a:bodyPr/>
          <a:lstStyle/>
          <a:p>
            <a:fld id="{A0289F9E-9962-4B7B-BA18-A15907CCC6BF}" type="slidenum">
              <a:rPr lang="en-US" smtClean="0"/>
              <a:t>5</a:t>
            </a:fld>
            <a:endParaRPr lang="en-US"/>
          </a:p>
        </p:txBody>
      </p:sp>
    </p:spTree>
    <p:extLst>
      <p:ext uri="{BB962C8B-B14F-4D97-AF65-F5344CB8AC3E}">
        <p14:creationId xmlns:p14="http://schemas.microsoft.com/office/powerpoint/2010/main" val="83579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p:txBody>
          <a:bodyPr>
            <a:normAutofit fontScale="90000"/>
          </a:bodyPr>
          <a:lstStyle/>
          <a:p>
            <a:r>
              <a:rPr lang="en-CA"/>
              <a:t>UNDERSTANDING THE </a:t>
            </a:r>
            <a:r>
              <a:rPr lang="en-CA" err="1"/>
              <a:t>DATa</a:t>
            </a:r>
            <a:endParaRPr lang="en-CA"/>
          </a:p>
        </p:txBody>
      </p:sp>
      <p:sp>
        <p:nvSpPr>
          <p:cNvPr id="10" name="Rectangle 9">
            <a:extLst>
              <a:ext uri="{FF2B5EF4-FFF2-40B4-BE49-F238E27FC236}">
                <a16:creationId xmlns:a16="http://schemas.microsoft.com/office/drawing/2014/main" id="{82CDF3CB-052F-7DC8-DF34-BA955C30A1C4}"/>
              </a:ext>
            </a:extLst>
          </p:cNvPr>
          <p:cNvSpPr/>
          <p:nvPr/>
        </p:nvSpPr>
        <p:spPr>
          <a:xfrm>
            <a:off x="1210778" y="1403563"/>
            <a:ext cx="9660422" cy="145647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r>
              <a:rPr lang="en-US" b="1">
                <a:solidFill>
                  <a:schemeClr val="tx1"/>
                </a:solidFill>
                <a:effectLst>
                  <a:outerShdw blurRad="38100" dist="38100" dir="2700000" algn="tl">
                    <a:srgbClr val="000000">
                      <a:alpha val="43137"/>
                    </a:srgbClr>
                  </a:outerShdw>
                </a:effectLst>
              </a:rPr>
              <a:t>Content</a:t>
            </a:r>
          </a:p>
          <a:p>
            <a:endParaRPr lang="en-US" sz="1000" b="1">
              <a:solidFill>
                <a:schemeClr val="tx1"/>
              </a:solidFill>
            </a:endParaRPr>
          </a:p>
          <a:p>
            <a:r>
              <a:rPr lang="en-US" sz="1600">
                <a:solidFill>
                  <a:schemeClr val="tx1"/>
                </a:solidFill>
              </a:rPr>
              <a:t>The dataset summarizes the breaches affecting residents’ private data reported to the Office of Consumer Affairs and Business Regulation (OCABR) by companies in Massachusetts, US from 2016 to 2022. </a:t>
            </a:r>
          </a:p>
        </p:txBody>
      </p:sp>
      <p:sp>
        <p:nvSpPr>
          <p:cNvPr id="4" name="Rectangle 3">
            <a:extLst>
              <a:ext uri="{FF2B5EF4-FFF2-40B4-BE49-F238E27FC236}">
                <a16:creationId xmlns:a16="http://schemas.microsoft.com/office/drawing/2014/main" id="{7C66B3C3-E8F8-CB7A-9A36-3B58603B1D47}"/>
              </a:ext>
            </a:extLst>
          </p:cNvPr>
          <p:cNvSpPr/>
          <p:nvPr/>
        </p:nvSpPr>
        <p:spPr>
          <a:xfrm>
            <a:off x="1210778" y="4522685"/>
            <a:ext cx="9660422" cy="1197395"/>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45720" rtlCol="0" anchor="t" anchorCtr="0"/>
          <a:lstStyle/>
          <a:p>
            <a:r>
              <a:rPr lang="en-US" b="1">
                <a:solidFill>
                  <a:schemeClr val="tx1"/>
                </a:solidFill>
                <a:effectLst>
                  <a:outerShdw blurRad="38100" dist="38100" dir="2700000" algn="tl">
                    <a:srgbClr val="000000">
                      <a:alpha val="43137"/>
                    </a:srgbClr>
                  </a:outerShdw>
                </a:effectLst>
              </a:rPr>
              <a:t>Information</a:t>
            </a:r>
          </a:p>
          <a:p>
            <a:endParaRPr lang="en-US" sz="1000">
              <a:solidFill>
                <a:schemeClr val="tx1"/>
              </a:solidFill>
            </a:endParaRPr>
          </a:p>
          <a:p>
            <a:r>
              <a:rPr lang="en-US" sz="1600">
                <a:solidFill>
                  <a:schemeClr val="tx1"/>
                </a:solidFill>
              </a:rPr>
              <a:t>The dataset has the information about the data breaches of SSN, Account number,  Driver’s licenses, and Credit/Debit numbers affected. Also considers stolen mobile devices and credit monitoring. </a:t>
            </a:r>
          </a:p>
        </p:txBody>
      </p:sp>
      <p:sp>
        <p:nvSpPr>
          <p:cNvPr id="5" name="Rectangle 4">
            <a:extLst>
              <a:ext uri="{FF2B5EF4-FFF2-40B4-BE49-F238E27FC236}">
                <a16:creationId xmlns:a16="http://schemas.microsoft.com/office/drawing/2014/main" id="{21281015-9B62-D487-49C9-30CDE6BD12B3}"/>
              </a:ext>
            </a:extLst>
          </p:cNvPr>
          <p:cNvSpPr/>
          <p:nvPr/>
        </p:nvSpPr>
        <p:spPr>
          <a:xfrm>
            <a:off x="1210778" y="2971801"/>
            <a:ext cx="9660422" cy="1457960"/>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r>
              <a:rPr lang="en-US" b="1">
                <a:solidFill>
                  <a:schemeClr val="tx1"/>
                </a:solidFill>
                <a:effectLst>
                  <a:outerShdw blurRad="38100" dist="38100" dir="2700000" algn="tl">
                    <a:srgbClr val="000000">
                      <a:alpha val="43137"/>
                    </a:srgbClr>
                  </a:outerShdw>
                </a:effectLst>
              </a:rPr>
              <a:t>Source</a:t>
            </a:r>
          </a:p>
          <a:p>
            <a:endParaRPr lang="en-US" sz="1000" b="1">
              <a:solidFill>
                <a:schemeClr val="tx1"/>
              </a:solidFill>
              <a:effectLst>
                <a:outerShdw blurRad="38100" dist="38100" dir="2700000" algn="tl">
                  <a:srgbClr val="000000">
                    <a:alpha val="43137"/>
                  </a:srgbClr>
                </a:outerShdw>
              </a:effectLst>
            </a:endParaRPr>
          </a:p>
          <a:p>
            <a:r>
              <a:rPr lang="en-US" sz="1600">
                <a:solidFill>
                  <a:schemeClr val="tx1"/>
                </a:solidFill>
              </a:rPr>
              <a:t>The dataset was collected through the official website of the Commonwealth of Massachusetts. Available at: </a:t>
            </a:r>
            <a:r>
              <a:rPr lang="en-CA" sz="1600">
                <a:latin typeface="Calibri" panose="020F0502020204030204" pitchFamily="34" charset="0"/>
                <a:ea typeface="Calibri" panose="020F0502020204030204" pitchFamily="34" charset="0"/>
                <a:cs typeface="Calibri" panose="020F0502020204030204" pitchFamily="34" charset="0"/>
                <a:hlinkClick r:id="rId2"/>
              </a:rPr>
              <a:t>https://www.mass.gov/lists/data-breach-reports</a:t>
            </a:r>
            <a:r>
              <a:rPr lang="en-CA" sz="1600">
                <a:latin typeface="Calibri" panose="020F0502020204030204" pitchFamily="34" charset="0"/>
                <a:ea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0F168C66-A4B6-2D41-820B-D440A4FD5260}"/>
              </a:ext>
            </a:extLst>
          </p:cNvPr>
          <p:cNvSpPr txBox="1"/>
          <p:nvPr/>
        </p:nvSpPr>
        <p:spPr>
          <a:xfrm>
            <a:off x="1319841" y="5840883"/>
            <a:ext cx="9509202" cy="307777"/>
          </a:xfrm>
          <a:prstGeom prst="rect">
            <a:avLst/>
          </a:prstGeom>
          <a:noFill/>
        </p:spPr>
        <p:txBody>
          <a:bodyPr wrap="square">
            <a:spAutoFit/>
          </a:bodyPr>
          <a:lstStyle/>
          <a:p>
            <a:r>
              <a:rPr lang="en-US" sz="1400">
                <a:solidFill>
                  <a:schemeClr val="tx1"/>
                </a:solidFill>
              </a:rPr>
              <a:t>Disclosure: The number of residents affected may go up as companies determine the total number of impacted residents.</a:t>
            </a:r>
          </a:p>
        </p:txBody>
      </p:sp>
      <p:sp>
        <p:nvSpPr>
          <p:cNvPr id="3" name="Slide Number Placeholder 2">
            <a:extLst>
              <a:ext uri="{FF2B5EF4-FFF2-40B4-BE49-F238E27FC236}">
                <a16:creationId xmlns:a16="http://schemas.microsoft.com/office/drawing/2014/main" id="{01C0A449-EF38-F172-E505-24B47CCE7FC5}"/>
              </a:ext>
            </a:extLst>
          </p:cNvPr>
          <p:cNvSpPr>
            <a:spLocks noGrp="1"/>
          </p:cNvSpPr>
          <p:nvPr>
            <p:ph type="sldNum" sz="quarter" idx="12"/>
          </p:nvPr>
        </p:nvSpPr>
        <p:spPr/>
        <p:txBody>
          <a:bodyPr/>
          <a:lstStyle/>
          <a:p>
            <a:fld id="{A0289F9E-9962-4B7B-BA18-A15907CCC6BF}" type="slidenum">
              <a:rPr lang="en-US" smtClean="0"/>
              <a:t>6</a:t>
            </a:fld>
            <a:endParaRPr lang="en-US"/>
          </a:p>
        </p:txBody>
      </p:sp>
    </p:spTree>
    <p:extLst>
      <p:ext uri="{BB962C8B-B14F-4D97-AF65-F5344CB8AC3E}">
        <p14:creationId xmlns:p14="http://schemas.microsoft.com/office/powerpoint/2010/main" val="183799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2C89D11-5A8A-E579-C23B-12FC091710F7}"/>
              </a:ext>
            </a:extLst>
          </p:cNvPr>
          <p:cNvSpPr/>
          <p:nvPr/>
        </p:nvSpPr>
        <p:spPr>
          <a:xfrm>
            <a:off x="221347" y="1062792"/>
            <a:ext cx="11654167" cy="5126135"/>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DD2B53C-693F-A2C7-0707-34F9D7A24F56}"/>
              </a:ext>
            </a:extLst>
          </p:cNvPr>
          <p:cNvSpPr>
            <a:spLocks noGrp="1"/>
          </p:cNvSpPr>
          <p:nvPr>
            <p:ph type="title"/>
          </p:nvPr>
        </p:nvSpPr>
        <p:spPr/>
        <p:txBody>
          <a:bodyPr>
            <a:normAutofit fontScale="90000"/>
          </a:bodyPr>
          <a:lstStyle/>
          <a:p>
            <a:r>
              <a:rPr lang="en-CA">
                <a:ea typeface="+mj-lt"/>
                <a:cs typeface="+mj-lt"/>
              </a:rPr>
              <a:t>UNDERSTANDING THE data</a:t>
            </a:r>
            <a:endParaRPr lang="en-US"/>
          </a:p>
        </p:txBody>
      </p:sp>
      <p:graphicFrame>
        <p:nvGraphicFramePr>
          <p:cNvPr id="4" name="Table 4">
            <a:extLst>
              <a:ext uri="{FF2B5EF4-FFF2-40B4-BE49-F238E27FC236}">
                <a16:creationId xmlns:a16="http://schemas.microsoft.com/office/drawing/2014/main" id="{D337082F-B952-6C7C-867A-CED04E323B14}"/>
              </a:ext>
            </a:extLst>
          </p:cNvPr>
          <p:cNvGraphicFramePr>
            <a:graphicFrameLocks noGrp="1"/>
          </p:cNvGraphicFramePr>
          <p:nvPr>
            <p:ph idx="1"/>
            <p:extLst>
              <p:ext uri="{D42A27DB-BD31-4B8C-83A1-F6EECF244321}">
                <p14:modId xmlns:p14="http://schemas.microsoft.com/office/powerpoint/2010/main" val="108370940"/>
              </p:ext>
            </p:extLst>
          </p:nvPr>
        </p:nvGraphicFramePr>
        <p:xfrm>
          <a:off x="413309" y="1240791"/>
          <a:ext cx="5345841" cy="4810080"/>
        </p:xfrm>
        <a:graphic>
          <a:graphicData uri="http://schemas.openxmlformats.org/drawingml/2006/table">
            <a:tbl>
              <a:tblPr firstRow="1" bandRow="1">
                <a:tableStyleId>{5FD0F851-EC5A-4D38-B0AD-8093EC10F338}</a:tableStyleId>
              </a:tblPr>
              <a:tblGrid>
                <a:gridCol w="2262984">
                  <a:extLst>
                    <a:ext uri="{9D8B030D-6E8A-4147-A177-3AD203B41FA5}">
                      <a16:colId xmlns:a16="http://schemas.microsoft.com/office/drawing/2014/main" val="3950231594"/>
                    </a:ext>
                  </a:extLst>
                </a:gridCol>
                <a:gridCol w="3082857">
                  <a:extLst>
                    <a:ext uri="{9D8B030D-6E8A-4147-A177-3AD203B41FA5}">
                      <a16:colId xmlns:a16="http://schemas.microsoft.com/office/drawing/2014/main" val="1179711389"/>
                    </a:ext>
                  </a:extLst>
                </a:gridCol>
              </a:tblGrid>
              <a:tr h="360000">
                <a:tc gridSpan="2">
                  <a:txBody>
                    <a:bodyPr/>
                    <a:lstStyle/>
                    <a:p>
                      <a:pPr lvl="0" algn="ctr">
                        <a:buNone/>
                      </a:pPr>
                      <a:r>
                        <a:rPr lang="en-US" sz="1200" b="1" u="none" strike="noStrike" noProof="0">
                          <a:solidFill>
                            <a:schemeClr val="bg1"/>
                          </a:solidFill>
                          <a:effectLst>
                            <a:outerShdw blurRad="38100" dist="38100" dir="2700000" algn="tl">
                              <a:srgbClr val="000000">
                                <a:alpha val="43137"/>
                              </a:srgbClr>
                            </a:outerShdw>
                          </a:effectLst>
                        </a:rPr>
                        <a:t>Categorical Data</a:t>
                      </a:r>
                      <a:endParaRPr lang="en-US" sz="1200" b="1">
                        <a:solidFill>
                          <a:schemeClr val="bg1"/>
                        </a:solidFill>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tc hMerge="1">
                  <a:txBody>
                    <a:bodyPr/>
                    <a:lstStyle/>
                    <a:p>
                      <a:pPr lvl="0" algn="ctr">
                        <a:buNone/>
                      </a:pPr>
                      <a:endParaRPr lang="en-US" sz="1400">
                        <a:solidFill>
                          <a:schemeClr val="bg1"/>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585082197"/>
                  </a:ext>
                </a:extLst>
              </a:tr>
              <a:tr h="0">
                <a:tc>
                  <a:txBody>
                    <a:bodyPr/>
                    <a:lstStyle/>
                    <a:p>
                      <a:pPr lvl="0" algn="ctr">
                        <a:buNone/>
                      </a:pPr>
                      <a:r>
                        <a:rPr lang="en-US" sz="1100" b="1"/>
                        <a:t>Feature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lvl="0" algn="ctr">
                        <a:buNone/>
                      </a:pPr>
                      <a:r>
                        <a:rPr lang="en-US" sz="11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3295524420"/>
                  </a:ext>
                </a:extLst>
              </a:tr>
              <a:tr h="0">
                <a:tc>
                  <a:txBody>
                    <a:bodyPr/>
                    <a:lstStyle/>
                    <a:p>
                      <a:pPr lvl="0">
                        <a:buNone/>
                      </a:pPr>
                      <a:r>
                        <a:rPr lang="en-US" sz="1100" u="none" strike="noStrike" noProof="0" err="1"/>
                        <a:t>Source.Name</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Collective report of data breached for the different companies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1383831"/>
                  </a:ext>
                </a:extLst>
              </a:tr>
              <a:tr h="0">
                <a:tc>
                  <a:txBody>
                    <a:bodyPr/>
                    <a:lstStyle/>
                    <a:p>
                      <a:pPr lvl="0">
                        <a:buNone/>
                      </a:pPr>
                      <a:r>
                        <a:rPr lang="en-US" sz="1100" u="none" strike="noStrike" noProof="0"/>
                        <a:t>Organization Name</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Different organizations who data has been breach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69761648"/>
                  </a:ext>
                </a:extLst>
              </a:tr>
              <a:tr h="0">
                <a:tc>
                  <a:txBody>
                    <a:bodyPr/>
                    <a:lstStyle/>
                    <a:p>
                      <a:pPr lvl="0">
                        <a:buNone/>
                      </a:pPr>
                      <a:r>
                        <a:rPr lang="en-US" sz="1100" u="none" strike="noStrike" noProof="0"/>
                        <a:t>Breach Type Description</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Type of data breaches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2054836"/>
                  </a:ext>
                </a:extLst>
              </a:tr>
              <a:tr h="0">
                <a:tc>
                  <a:txBody>
                    <a:bodyPr/>
                    <a:lstStyle/>
                    <a:p>
                      <a:pPr lvl="0">
                        <a:buNone/>
                      </a:pPr>
                      <a:r>
                        <a:rPr lang="en-US" sz="1100" u="none" strike="noStrike" noProof="0"/>
                        <a:t>Breach Occur at the Reporting Entity?</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Provides information if the data breach were reported to institution or not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59966412"/>
                  </a:ext>
                </a:extLst>
              </a:tr>
              <a:tr h="0">
                <a:tc>
                  <a:txBody>
                    <a:bodyPr/>
                    <a:lstStyle/>
                    <a:p>
                      <a:pPr lvl="0">
                        <a:buNone/>
                      </a:pPr>
                      <a:r>
                        <a:rPr lang="en-US" sz="1100" u="none" strike="noStrike" noProof="0" err="1"/>
                        <a:t>SSNBreached</a:t>
                      </a:r>
                      <a:r>
                        <a:rPr lang="en-US" sz="1100" u="none" strike="noStrike" noProof="0"/>
                        <a: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If the Social security number has been breached or not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9082391"/>
                  </a:ext>
                </a:extLst>
              </a:tr>
              <a:tr h="0">
                <a:tc>
                  <a:txBody>
                    <a:bodyPr/>
                    <a:lstStyle/>
                    <a:p>
                      <a:pPr lvl="0">
                        <a:buNone/>
                      </a:pPr>
                      <a:r>
                        <a:rPr lang="en-US" sz="1100" u="none" strike="noStrike" noProof="0"/>
                        <a:t>Account Number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If the </a:t>
                      </a:r>
                      <a:r>
                        <a:rPr lang="en-US" sz="1100" u="none" strike="noStrike" noProof="0"/>
                        <a:t>Account Number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96956507"/>
                  </a:ext>
                </a:extLst>
              </a:tr>
              <a:tr h="0">
                <a:tc>
                  <a:txBody>
                    <a:bodyPr/>
                    <a:lstStyle/>
                    <a:p>
                      <a:pPr lvl="0">
                        <a:buNone/>
                      </a:pPr>
                      <a:r>
                        <a:rPr lang="en-US" sz="1100" u="none" strike="noStrike" noProof="0"/>
                        <a:t>Drivers Licenses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If the </a:t>
                      </a:r>
                      <a:r>
                        <a:rPr lang="en-US" sz="1100" u="none" strike="noStrike" noProof="0"/>
                        <a:t>Drivers Licenses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8881594"/>
                  </a:ext>
                </a:extLst>
              </a:tr>
              <a:tr h="0">
                <a:tc>
                  <a:txBody>
                    <a:bodyPr/>
                    <a:lstStyle/>
                    <a:p>
                      <a:pPr lvl="0">
                        <a:buNone/>
                      </a:pPr>
                      <a:r>
                        <a:rPr lang="en-US" sz="1100" u="none" strike="noStrike" noProof="0"/>
                        <a:t>Credit Debit Numbers Breached</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If the </a:t>
                      </a:r>
                      <a:r>
                        <a:rPr lang="en-US" sz="1100" u="none" strike="noStrike" noProof="0"/>
                        <a:t>Credit/Debit Numbers of the customer from the institution has breached or not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17232430"/>
                  </a:ext>
                </a:extLst>
              </a:tr>
              <a:tr h="0">
                <a:tc>
                  <a:txBody>
                    <a:bodyPr/>
                    <a:lstStyle/>
                    <a:p>
                      <a:pPr lvl="0">
                        <a:buNone/>
                      </a:pPr>
                      <a:r>
                        <a:rPr lang="en-US" sz="1100" u="none" strike="noStrike" noProof="0"/>
                        <a:t>Provided Credit Monitoring</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Has the credit monitoring services have been provided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9074254"/>
                  </a:ext>
                </a:extLst>
              </a:tr>
              <a:tr h="0">
                <a:tc>
                  <a:txBody>
                    <a:bodyPr/>
                    <a:lstStyle/>
                    <a:p>
                      <a:pPr lvl="0">
                        <a:buNone/>
                      </a:pPr>
                      <a:r>
                        <a:rPr lang="en-US" sz="1100" u="none" strike="noStrike" noProof="0"/>
                        <a:t>Mobile Device Lost Stolen </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lvl="0">
                        <a:buNone/>
                      </a:pPr>
                      <a:r>
                        <a:rPr lang="en-US" sz="1100"/>
                        <a:t>Provides information if the mobile is lost or stolen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39065914"/>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Data Encrypted</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If the data has been encrypted in data breach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90797"/>
                  </a:ext>
                </a:extLst>
              </a:tr>
            </a:tbl>
          </a:graphicData>
        </a:graphic>
      </p:graphicFrame>
      <p:graphicFrame>
        <p:nvGraphicFramePr>
          <p:cNvPr id="3" name="Table 2">
            <a:extLst>
              <a:ext uri="{FF2B5EF4-FFF2-40B4-BE49-F238E27FC236}">
                <a16:creationId xmlns:a16="http://schemas.microsoft.com/office/drawing/2014/main" id="{43F89B85-830E-0395-13E4-6A4DEFA0B04C}"/>
              </a:ext>
            </a:extLst>
          </p:cNvPr>
          <p:cNvGraphicFramePr>
            <a:graphicFrameLocks noGrp="1"/>
          </p:cNvGraphicFramePr>
          <p:nvPr>
            <p:extLst>
              <p:ext uri="{D42A27DB-BD31-4B8C-83A1-F6EECF244321}">
                <p14:modId xmlns:p14="http://schemas.microsoft.com/office/powerpoint/2010/main" val="2988070372"/>
              </p:ext>
            </p:extLst>
          </p:nvPr>
        </p:nvGraphicFramePr>
        <p:xfrm>
          <a:off x="8006586" y="3992714"/>
          <a:ext cx="3558858" cy="1402080"/>
        </p:xfrm>
        <a:graphic>
          <a:graphicData uri="http://schemas.openxmlformats.org/drawingml/2006/table">
            <a:tbl>
              <a:tblPr firstRow="1" bandRow="1">
                <a:tableStyleId>{5FD0F851-EC5A-4D38-B0AD-8093EC10F338}</a:tableStyleId>
              </a:tblPr>
              <a:tblGrid>
                <a:gridCol w="1561162">
                  <a:extLst>
                    <a:ext uri="{9D8B030D-6E8A-4147-A177-3AD203B41FA5}">
                      <a16:colId xmlns:a16="http://schemas.microsoft.com/office/drawing/2014/main" val="2271099268"/>
                    </a:ext>
                  </a:extLst>
                </a:gridCol>
                <a:gridCol w="1997696">
                  <a:extLst>
                    <a:ext uri="{9D8B030D-6E8A-4147-A177-3AD203B41FA5}">
                      <a16:colId xmlns:a16="http://schemas.microsoft.com/office/drawing/2014/main" val="147383327"/>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u="none" strike="noStrike" kern="1200" noProof="0">
                          <a:solidFill>
                            <a:schemeClr val="bg1"/>
                          </a:solidFill>
                          <a:effectLst>
                            <a:outerShdw blurRad="38100" dist="38100" dir="2700000" algn="tl">
                              <a:srgbClr val="000000">
                                <a:alpha val="43137"/>
                              </a:srgbClr>
                            </a:outerShdw>
                          </a:effectLst>
                          <a:latin typeface="+mn-lt"/>
                          <a:ea typeface="+mn-ea"/>
                          <a:cs typeface="+mn-cs"/>
                        </a:rPr>
                        <a:t>Numerical/Date Data</a:t>
                      </a:r>
                      <a:endParaRPr lang="en-US" sz="1200" b="1" u="none" strike="noStrike" kern="1200">
                        <a:solidFill>
                          <a:schemeClr val="bg1"/>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u="none" strike="noStrike" kern="1200">
                        <a:solidFill>
                          <a:schemeClr val="bg1"/>
                        </a:solidFill>
                        <a:latin typeface="+mn-lt"/>
                        <a:ea typeface="+mn-ea"/>
                        <a:cs typeface="+mn-cs"/>
                      </a:endParaRPr>
                    </a:p>
                  </a:txBody>
                  <a:tcPr marL="0" marR="0" marT="0" marB="0"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556790538"/>
                  </a:ext>
                </a:extLst>
              </a:tr>
              <a:tr h="0">
                <a:tc>
                  <a:txBody>
                    <a:bodyPr/>
                    <a:lstStyle/>
                    <a:p>
                      <a:pPr lvl="0" algn="ctr">
                        <a:buNone/>
                      </a:pPr>
                      <a:r>
                        <a:rPr lang="en-US" sz="1200" b="1" u="none" strike="noStrike" noProof="0"/>
                        <a:t>Feature</a:t>
                      </a:r>
                      <a:endParaRPr lang="en-US" sz="1200" b="1"/>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tc>
                  <a:txBody>
                    <a:bodyPr/>
                    <a:lstStyle/>
                    <a:p>
                      <a:pPr lvl="0" algn="ctr">
                        <a:buNone/>
                      </a:pPr>
                      <a:r>
                        <a:rPr lang="en-US" sz="12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1858702962"/>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MA Residents Affected</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It’s the count of MA resident affected by data breached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38380516"/>
                  </a:ext>
                </a:extLst>
              </a:tr>
              <a:tr h="0">
                <a:tc>
                  <a:txBody>
                    <a:bodyPr/>
                    <a:lstStyle/>
                    <a:p>
                      <a:pPr marL="0" lvl="0" algn="l" defTabSz="914400" rtl="0" eaLnBrk="1" latinLnBrk="0" hangingPunct="1">
                        <a:buNone/>
                      </a:pPr>
                      <a:r>
                        <a:rPr lang="en-US" sz="1100" u="none" strike="noStrike" kern="1200" noProof="0">
                          <a:solidFill>
                            <a:schemeClr val="tx1"/>
                          </a:solidFill>
                          <a:latin typeface="+mn-lt"/>
                          <a:ea typeface="+mn-ea"/>
                          <a:cs typeface="+mn-cs"/>
                        </a:rPr>
                        <a:t>Date Reported To OCA</a:t>
                      </a:r>
                      <a:endParaRPr lang="en-US" sz="1100" u="none" strike="noStrike" kern="1200">
                        <a:solidFill>
                          <a:schemeClr val="tx1"/>
                        </a:solidFill>
                        <a:latin typeface="+mn-lt"/>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7BF"/>
                    </a:solidFill>
                  </a:tcPr>
                </a:tc>
                <a:tc>
                  <a:txBody>
                    <a:bodyPr/>
                    <a:lstStyle/>
                    <a:p>
                      <a:pPr marL="0" lvl="0" algn="l" defTabSz="914400" rtl="0" eaLnBrk="1" latinLnBrk="0" hangingPunct="1">
                        <a:buNone/>
                      </a:pPr>
                      <a:r>
                        <a:rPr lang="en-US" sz="1100" u="none" strike="noStrike" kern="1200">
                          <a:solidFill>
                            <a:schemeClr val="tx1"/>
                          </a:solidFill>
                          <a:latin typeface="+mn-lt"/>
                          <a:ea typeface="+mn-ea"/>
                          <a:cs typeface="+mn-cs"/>
                        </a:rPr>
                        <a:t>Reporting date of data breached to OCA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9D7BF"/>
                    </a:solidFill>
                  </a:tcPr>
                </a:tc>
                <a:extLst>
                  <a:ext uri="{0D108BD9-81ED-4DB2-BD59-A6C34878D82A}">
                    <a16:rowId xmlns:a16="http://schemas.microsoft.com/office/drawing/2014/main" val="2542876079"/>
                  </a:ext>
                </a:extLst>
              </a:tr>
            </a:tbl>
          </a:graphicData>
        </a:graphic>
      </p:graphicFrame>
      <p:graphicFrame>
        <p:nvGraphicFramePr>
          <p:cNvPr id="6" name="Table 5">
            <a:extLst>
              <a:ext uri="{FF2B5EF4-FFF2-40B4-BE49-F238E27FC236}">
                <a16:creationId xmlns:a16="http://schemas.microsoft.com/office/drawing/2014/main" id="{DAADB7CB-38FD-9078-B7F0-28A50C1F8D02}"/>
              </a:ext>
            </a:extLst>
          </p:cNvPr>
          <p:cNvGraphicFramePr>
            <a:graphicFrameLocks noGrp="1"/>
          </p:cNvGraphicFramePr>
          <p:nvPr>
            <p:extLst>
              <p:ext uri="{D42A27DB-BD31-4B8C-83A1-F6EECF244321}">
                <p14:modId xmlns:p14="http://schemas.microsoft.com/office/powerpoint/2010/main" val="2322302161"/>
              </p:ext>
            </p:extLst>
          </p:nvPr>
        </p:nvGraphicFramePr>
        <p:xfrm>
          <a:off x="8006587" y="1211712"/>
          <a:ext cx="3558858" cy="973920"/>
        </p:xfrm>
        <a:graphic>
          <a:graphicData uri="http://schemas.openxmlformats.org/drawingml/2006/table">
            <a:tbl>
              <a:tblPr firstRow="1" bandRow="1">
                <a:tableStyleId>{5FD0F851-EC5A-4D38-B0AD-8093EC10F338}</a:tableStyleId>
              </a:tblPr>
              <a:tblGrid>
                <a:gridCol w="1550008">
                  <a:extLst>
                    <a:ext uri="{9D8B030D-6E8A-4147-A177-3AD203B41FA5}">
                      <a16:colId xmlns:a16="http://schemas.microsoft.com/office/drawing/2014/main" val="2498691809"/>
                    </a:ext>
                  </a:extLst>
                </a:gridCol>
                <a:gridCol w="2008850">
                  <a:extLst>
                    <a:ext uri="{9D8B030D-6E8A-4147-A177-3AD203B41FA5}">
                      <a16:colId xmlns:a16="http://schemas.microsoft.com/office/drawing/2014/main" val="4171181349"/>
                    </a:ext>
                  </a:extLst>
                </a:gridCol>
              </a:tblGrid>
              <a:tr h="288000">
                <a:tc gridSpan="2">
                  <a:txBody>
                    <a:bodyPr/>
                    <a:lstStyle/>
                    <a:p>
                      <a:pPr lvl="0" algn="ctr">
                        <a:buNone/>
                      </a:pPr>
                      <a:r>
                        <a:rPr lang="en-US" sz="1200" b="1">
                          <a:solidFill>
                            <a:schemeClr val="bg1"/>
                          </a:solidFill>
                          <a:effectLst>
                            <a:outerShdw blurRad="38100" dist="38100" dir="2700000" algn="tl">
                              <a:srgbClr val="000000">
                                <a:alpha val="43137"/>
                              </a:srgbClr>
                            </a:outerShdw>
                          </a:effectLst>
                        </a:rPr>
                        <a:t>Unique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hMerge="1">
                  <a:txBody>
                    <a:bodyPr/>
                    <a:lstStyle/>
                    <a:p>
                      <a:pPr lvl="0" algn="ctr">
                        <a:buNone/>
                      </a:pPr>
                      <a:endParaRPr lang="en-US" sz="1400" b="1"/>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380911912"/>
                  </a:ext>
                </a:extLst>
              </a:tr>
              <a:tr h="259200">
                <a:tc>
                  <a:txBody>
                    <a:bodyPr/>
                    <a:lstStyle/>
                    <a:p>
                      <a:pPr lvl="0" algn="ctr">
                        <a:buNone/>
                      </a:pPr>
                      <a:r>
                        <a:rPr lang="en-US" sz="1100" b="1"/>
                        <a:t>Feature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tc>
                  <a:txBody>
                    <a:bodyPr/>
                    <a:lstStyle/>
                    <a:p>
                      <a:pPr lvl="0" algn="ctr">
                        <a:buNone/>
                      </a:pPr>
                      <a:r>
                        <a:rPr lang="en-US" sz="1100" b="1"/>
                        <a:t>Content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2491255149"/>
                  </a:ext>
                </a:extLst>
              </a:tr>
              <a:tr h="259200">
                <a:tc>
                  <a:txBody>
                    <a:bodyPr/>
                    <a:lstStyle/>
                    <a:p>
                      <a:pPr lvl="0">
                        <a:buNone/>
                      </a:pPr>
                      <a:r>
                        <a:rPr lang="en-US" sz="1100" u="none" strike="noStrike" noProof="0"/>
                        <a:t>Assigned Breach Number</a:t>
                      </a:r>
                      <a:endParaRPr lang="en-US" sz="11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lvl="0">
                        <a:buNone/>
                      </a:pPr>
                      <a:r>
                        <a:rPr lang="en-US" sz="1100"/>
                        <a:t>Distinctive number assigned to a report by OCA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5351653"/>
                  </a:ext>
                </a:extLst>
              </a:tr>
            </a:tbl>
          </a:graphicData>
        </a:graphic>
      </p:graphicFrame>
      <p:sp>
        <p:nvSpPr>
          <p:cNvPr id="7" name="Cloud 6">
            <a:extLst>
              <a:ext uri="{FF2B5EF4-FFF2-40B4-BE49-F238E27FC236}">
                <a16:creationId xmlns:a16="http://schemas.microsoft.com/office/drawing/2014/main" id="{55011CF6-2F2A-BD70-E248-BFC186248C56}"/>
              </a:ext>
            </a:extLst>
          </p:cNvPr>
          <p:cNvSpPr/>
          <p:nvPr/>
        </p:nvSpPr>
        <p:spPr>
          <a:xfrm>
            <a:off x="6257638" y="2497625"/>
            <a:ext cx="2042160" cy="1572928"/>
          </a:xfrm>
          <a:prstGeom prst="cloud">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tx1"/>
                </a:solidFill>
                <a:effectLst>
                  <a:outerShdw blurRad="38100" dist="38100" dir="2700000" algn="tl">
                    <a:srgbClr val="000000">
                      <a:alpha val="43137"/>
                    </a:srgbClr>
                  </a:outerShdw>
                </a:effectLst>
              </a:rPr>
              <a:t>Application Dataset</a:t>
            </a:r>
          </a:p>
        </p:txBody>
      </p:sp>
      <p:cxnSp>
        <p:nvCxnSpPr>
          <p:cNvPr id="10" name="Connector: Elbow 9">
            <a:extLst>
              <a:ext uri="{FF2B5EF4-FFF2-40B4-BE49-F238E27FC236}">
                <a16:creationId xmlns:a16="http://schemas.microsoft.com/office/drawing/2014/main" id="{938FA123-C09A-0A0C-0B80-A76A41468C58}"/>
              </a:ext>
            </a:extLst>
          </p:cNvPr>
          <p:cNvCxnSpPr>
            <a:cxnSpLocks/>
            <a:stCxn id="7" idx="0"/>
            <a:endCxn id="3" idx="0"/>
          </p:cNvCxnSpPr>
          <p:nvPr/>
        </p:nvCxnSpPr>
        <p:spPr>
          <a:xfrm>
            <a:off x="8298096" y="3284089"/>
            <a:ext cx="1487919" cy="708625"/>
          </a:xfrm>
          <a:prstGeom prst="bentConnector2">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D8DF00A-9EDA-A945-CC25-CEED975DE423}"/>
              </a:ext>
            </a:extLst>
          </p:cNvPr>
          <p:cNvCxnSpPr>
            <a:cxnSpLocks/>
            <a:stCxn id="7" idx="3"/>
            <a:endCxn id="6" idx="1"/>
          </p:cNvCxnSpPr>
          <p:nvPr/>
        </p:nvCxnSpPr>
        <p:spPr>
          <a:xfrm rot="5400000" flipH="1" flipV="1">
            <a:off x="7198209" y="1779182"/>
            <a:ext cx="888887" cy="727869"/>
          </a:xfrm>
          <a:prstGeom prst="bentConnector2">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A14ADAB-7567-0D58-D387-2BC0B99E6833}"/>
              </a:ext>
            </a:extLst>
          </p:cNvPr>
          <p:cNvCxnSpPr>
            <a:cxnSpLocks/>
            <a:stCxn id="7" idx="2"/>
            <a:endCxn id="4" idx="3"/>
          </p:cNvCxnSpPr>
          <p:nvPr/>
        </p:nvCxnSpPr>
        <p:spPr>
          <a:xfrm rot="10800000" flipV="1">
            <a:off x="5759150" y="3284089"/>
            <a:ext cx="504822" cy="361742"/>
          </a:xfrm>
          <a:prstGeom prst="bentConnector3">
            <a:avLst>
              <a:gd name="adj1" fmla="val 50000"/>
            </a:avLst>
          </a:prstGeom>
          <a:ln w="28575">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39DB204-44BB-52FC-5124-419486CB330C}"/>
              </a:ext>
            </a:extLst>
          </p:cNvPr>
          <p:cNvSpPr>
            <a:spLocks noGrp="1"/>
          </p:cNvSpPr>
          <p:nvPr>
            <p:ph type="sldNum" sz="quarter" idx="12"/>
          </p:nvPr>
        </p:nvSpPr>
        <p:spPr/>
        <p:txBody>
          <a:bodyPr/>
          <a:lstStyle/>
          <a:p>
            <a:fld id="{A0289F9E-9962-4B7B-BA18-A15907CCC6BF}" type="slidenum">
              <a:rPr lang="en-US" smtClean="0"/>
              <a:t>7</a:t>
            </a:fld>
            <a:endParaRPr lang="en-US"/>
          </a:p>
        </p:txBody>
      </p:sp>
    </p:spTree>
    <p:extLst>
      <p:ext uri="{BB962C8B-B14F-4D97-AF65-F5344CB8AC3E}">
        <p14:creationId xmlns:p14="http://schemas.microsoft.com/office/powerpoint/2010/main" val="181462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a:xfrm>
            <a:off x="952500" y="507667"/>
            <a:ext cx="6507216" cy="432465"/>
          </a:xfrm>
        </p:spPr>
        <p:txBody>
          <a:bodyPr>
            <a:normAutofit fontScale="90000"/>
          </a:bodyPr>
          <a:lstStyle/>
          <a:p>
            <a:r>
              <a:rPr lang="en-CA"/>
              <a:t>UNDERSTANDING THE DATA</a:t>
            </a:r>
          </a:p>
        </p:txBody>
      </p:sp>
      <p:sp>
        <p:nvSpPr>
          <p:cNvPr id="11" name="Rectangle 10">
            <a:extLst>
              <a:ext uri="{FF2B5EF4-FFF2-40B4-BE49-F238E27FC236}">
                <a16:creationId xmlns:a16="http://schemas.microsoft.com/office/drawing/2014/main" id="{4272DBE0-49B4-1244-ADF1-AF25B1CC0E81}"/>
              </a:ext>
            </a:extLst>
          </p:cNvPr>
          <p:cNvSpPr/>
          <p:nvPr/>
        </p:nvSpPr>
        <p:spPr>
          <a:xfrm>
            <a:off x="1267460" y="2194573"/>
            <a:ext cx="8983980" cy="4054909"/>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0"/>
          <a:lstStyle/>
          <a:p>
            <a:r>
              <a:rPr lang="en-US" sz="1600" b="1">
                <a:solidFill>
                  <a:schemeClr val="tx1"/>
                </a:solidFill>
                <a:effectLst>
                  <a:outerShdw blurRad="38100" dist="38100" dir="2700000" algn="tl">
                    <a:srgbClr val="000000">
                      <a:alpha val="43137"/>
                    </a:srgbClr>
                  </a:outerShdw>
                </a:effectLst>
              </a:rPr>
              <a:t>Missing Values</a:t>
            </a:r>
          </a:p>
          <a:p>
            <a:endParaRPr lang="en-US" sz="1000" b="1">
              <a:solidFill>
                <a:schemeClr val="tx1"/>
              </a:solidFill>
              <a:effectLst>
                <a:outerShdw blurRad="38100" dist="38100" dir="2700000" algn="tl">
                  <a:srgbClr val="000000">
                    <a:alpha val="43137"/>
                  </a:srgbClr>
                </a:outerShdw>
              </a:effectLst>
            </a:endParaRPr>
          </a:p>
          <a:p>
            <a:endParaRPr lang="en-US" sz="1600">
              <a:solidFill>
                <a:schemeClr val="tx1"/>
              </a:solidFill>
            </a:endParaRPr>
          </a:p>
        </p:txBody>
      </p:sp>
      <p:sp>
        <p:nvSpPr>
          <p:cNvPr id="4" name="Rectangle 3">
            <a:extLst>
              <a:ext uri="{FF2B5EF4-FFF2-40B4-BE49-F238E27FC236}">
                <a16:creationId xmlns:a16="http://schemas.microsoft.com/office/drawing/2014/main" id="{9243A770-5ED1-877D-A20B-3DCDCA9B4A05}"/>
              </a:ext>
            </a:extLst>
          </p:cNvPr>
          <p:cNvSpPr/>
          <p:nvPr/>
        </p:nvSpPr>
        <p:spPr>
          <a:xfrm>
            <a:off x="1267460" y="1167871"/>
            <a:ext cx="8983980" cy="89259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effectLst>
                  <a:outerShdw blurRad="38100" dist="38100" dir="2700000" algn="tl">
                    <a:srgbClr val="000000">
                      <a:alpha val="43137"/>
                    </a:srgbClr>
                  </a:outerShdw>
                </a:effectLst>
              </a:rPr>
              <a:t>File Format</a:t>
            </a:r>
          </a:p>
          <a:p>
            <a:endParaRPr lang="en-US" sz="900" b="1">
              <a:solidFill>
                <a:schemeClr val="tx1"/>
              </a:solidFill>
              <a:effectLst>
                <a:outerShdw blurRad="38100" dist="38100" dir="2700000" algn="tl">
                  <a:srgbClr val="000000">
                    <a:alpha val="43137"/>
                  </a:srgbClr>
                </a:outerShdw>
              </a:effectLst>
            </a:endParaRPr>
          </a:p>
          <a:p>
            <a:r>
              <a:rPr lang="en-US" sz="1400">
                <a:solidFill>
                  <a:schemeClr val="tx1"/>
                </a:solidFill>
              </a:rPr>
              <a:t>The dataset was created from 7 pdf files grouped in an Excel file (xlsx)</a:t>
            </a:r>
          </a:p>
        </p:txBody>
      </p:sp>
      <p:graphicFrame>
        <p:nvGraphicFramePr>
          <p:cNvPr id="8" name="Table 8">
            <a:extLst>
              <a:ext uri="{FF2B5EF4-FFF2-40B4-BE49-F238E27FC236}">
                <a16:creationId xmlns:a16="http://schemas.microsoft.com/office/drawing/2014/main" id="{84E06014-AEC1-246B-716E-E2FE6E8AC1C6}"/>
              </a:ext>
            </a:extLst>
          </p:cNvPr>
          <p:cNvGraphicFramePr>
            <a:graphicFrameLocks noGrp="1"/>
          </p:cNvGraphicFramePr>
          <p:nvPr>
            <p:extLst>
              <p:ext uri="{D42A27DB-BD31-4B8C-83A1-F6EECF244321}">
                <p14:modId xmlns:p14="http://schemas.microsoft.com/office/powerpoint/2010/main" val="968758669"/>
              </p:ext>
            </p:extLst>
          </p:nvPr>
        </p:nvGraphicFramePr>
        <p:xfrm>
          <a:off x="1564394" y="2714538"/>
          <a:ext cx="8390112" cy="3352800"/>
        </p:xfrm>
        <a:graphic>
          <a:graphicData uri="http://schemas.openxmlformats.org/drawingml/2006/table">
            <a:tbl>
              <a:tblPr firstRow="1" bandRow="1">
                <a:tableStyleId>{7DF18680-E054-41AD-8BC1-D1AEF772440D}</a:tableStyleId>
              </a:tblPr>
              <a:tblGrid>
                <a:gridCol w="3818112">
                  <a:extLst>
                    <a:ext uri="{9D8B030D-6E8A-4147-A177-3AD203B41FA5}">
                      <a16:colId xmlns:a16="http://schemas.microsoft.com/office/drawing/2014/main" val="640480523"/>
                    </a:ext>
                  </a:extLst>
                </a:gridCol>
                <a:gridCol w="1173480">
                  <a:extLst>
                    <a:ext uri="{9D8B030D-6E8A-4147-A177-3AD203B41FA5}">
                      <a16:colId xmlns:a16="http://schemas.microsoft.com/office/drawing/2014/main" val="2981243569"/>
                    </a:ext>
                  </a:extLst>
                </a:gridCol>
                <a:gridCol w="1173480">
                  <a:extLst>
                    <a:ext uri="{9D8B030D-6E8A-4147-A177-3AD203B41FA5}">
                      <a16:colId xmlns:a16="http://schemas.microsoft.com/office/drawing/2014/main" val="132694275"/>
                    </a:ext>
                  </a:extLst>
                </a:gridCol>
                <a:gridCol w="2225040">
                  <a:extLst>
                    <a:ext uri="{9D8B030D-6E8A-4147-A177-3AD203B41FA5}">
                      <a16:colId xmlns:a16="http://schemas.microsoft.com/office/drawing/2014/main" val="3942568660"/>
                    </a:ext>
                  </a:extLst>
                </a:gridCol>
              </a:tblGrid>
              <a:tr h="252000">
                <a:tc>
                  <a:txBody>
                    <a:bodyPr/>
                    <a:lstStyle/>
                    <a:p>
                      <a:pPr algn="ctr"/>
                      <a:r>
                        <a:rPr lang="en-CA" sz="1400"/>
                        <a:t>Column Name</a:t>
                      </a:r>
                    </a:p>
                  </a:txBody>
                  <a:tcPr anchor="ctr"/>
                </a:tc>
                <a:tc>
                  <a:txBody>
                    <a:bodyPr/>
                    <a:lstStyle/>
                    <a:p>
                      <a:pPr algn="ctr"/>
                      <a:r>
                        <a:rPr lang="en-CA" sz="1400"/>
                        <a:t>Number</a:t>
                      </a:r>
                    </a:p>
                  </a:txBody>
                  <a:tcPr anchor="ctr"/>
                </a:tc>
                <a:tc>
                  <a:txBody>
                    <a:bodyPr/>
                    <a:lstStyle/>
                    <a:p>
                      <a:pPr algn="ctr"/>
                      <a:r>
                        <a:rPr lang="en-CA" sz="1400"/>
                        <a:t>%</a:t>
                      </a:r>
                    </a:p>
                  </a:txBody>
                  <a:tcPr anchor="ctr"/>
                </a:tc>
                <a:tc>
                  <a:txBody>
                    <a:bodyPr/>
                    <a:lstStyle/>
                    <a:p>
                      <a:pPr algn="ctr"/>
                      <a:r>
                        <a:rPr lang="en-CA" sz="1400"/>
                        <a:t>Next Step</a:t>
                      </a:r>
                    </a:p>
                  </a:txBody>
                  <a:tcPr anchor="ctr"/>
                </a:tc>
                <a:extLst>
                  <a:ext uri="{0D108BD9-81ED-4DB2-BD59-A6C34878D82A}">
                    <a16:rowId xmlns:a16="http://schemas.microsoft.com/office/drawing/2014/main" val="591032522"/>
                  </a:ext>
                </a:extLst>
              </a:tr>
              <a:tr h="252000">
                <a:tc>
                  <a:txBody>
                    <a:bodyPr/>
                    <a:lstStyle/>
                    <a:p>
                      <a:pPr marL="0" indent="0">
                        <a:buFont typeface="Arial" panose="020B0604020202020204" pitchFamily="34" charset="0"/>
                        <a:buNone/>
                      </a:pPr>
                      <a:r>
                        <a:rPr lang="en-US" sz="1400">
                          <a:solidFill>
                            <a:schemeClr val="tx1"/>
                          </a:solidFill>
                        </a:rPr>
                        <a:t>Breach Type Description</a:t>
                      </a:r>
                    </a:p>
                  </a:txBody>
                  <a:tcPr anchor="ctr"/>
                </a:tc>
                <a:tc>
                  <a:txBody>
                    <a:bodyPr/>
                    <a:lstStyle/>
                    <a:p>
                      <a:pPr algn="ctr"/>
                      <a:r>
                        <a:rPr lang="en-CA" sz="1400"/>
                        <a:t>29</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0.2%</a:t>
                      </a:r>
                    </a:p>
                  </a:txBody>
                  <a:tcPr marL="7620" marR="7620" marT="7620" marB="0" anchor="ctr"/>
                </a:tc>
                <a:tc>
                  <a:txBody>
                    <a:bodyPr/>
                    <a:lstStyle/>
                    <a:p>
                      <a:pPr algn="ctr"/>
                      <a:r>
                        <a:rPr lang="en-CA" sz="1400"/>
                        <a:t>Delete</a:t>
                      </a:r>
                    </a:p>
                  </a:txBody>
                  <a:tcPr anchor="ctr"/>
                </a:tc>
                <a:extLst>
                  <a:ext uri="{0D108BD9-81ED-4DB2-BD59-A6C34878D82A}">
                    <a16:rowId xmlns:a16="http://schemas.microsoft.com/office/drawing/2014/main" val="3497056051"/>
                  </a:ext>
                </a:extLst>
              </a:tr>
              <a:tr h="252000">
                <a:tc>
                  <a:txBody>
                    <a:bodyPr/>
                    <a:lstStyle/>
                    <a:p>
                      <a:pPr marL="0" indent="0">
                        <a:buFont typeface="Arial" panose="020B0604020202020204" pitchFamily="34" charset="0"/>
                        <a:buNone/>
                      </a:pPr>
                      <a:r>
                        <a:rPr lang="en-US" sz="1400">
                          <a:solidFill>
                            <a:schemeClr val="tx1"/>
                          </a:solidFill>
                        </a:rPr>
                        <a:t>Breach Occur at the Reporting Entity?</a:t>
                      </a:r>
                    </a:p>
                  </a:txBody>
                  <a:tcPr anchor="ctr"/>
                </a:tc>
                <a:tc>
                  <a:txBody>
                    <a:bodyPr/>
                    <a:lstStyle/>
                    <a:p>
                      <a:pPr algn="ctr"/>
                      <a:r>
                        <a:rPr lang="en-CA" sz="1400"/>
                        <a:t>6,373</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44.2%</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Replace with “No”</a:t>
                      </a:r>
                    </a:p>
                  </a:txBody>
                  <a:tcPr anchor="ctr"/>
                </a:tc>
                <a:extLst>
                  <a:ext uri="{0D108BD9-81ED-4DB2-BD59-A6C34878D82A}">
                    <a16:rowId xmlns:a16="http://schemas.microsoft.com/office/drawing/2014/main" val="2433475840"/>
                  </a:ext>
                </a:extLst>
              </a:tr>
              <a:tr h="252000">
                <a:tc>
                  <a:txBody>
                    <a:bodyPr/>
                    <a:lstStyle/>
                    <a:p>
                      <a:pPr marL="0" indent="0">
                        <a:buFont typeface="Arial" panose="020B0604020202020204" pitchFamily="34" charset="0"/>
                        <a:buNone/>
                      </a:pPr>
                      <a:r>
                        <a:rPr lang="en-US" sz="1400">
                          <a:solidFill>
                            <a:schemeClr val="tx1"/>
                          </a:solidFill>
                        </a:rPr>
                        <a:t>MA Residents Affected</a:t>
                      </a:r>
                    </a:p>
                  </a:txBody>
                  <a:tcPr anchor="ctr"/>
                </a:tc>
                <a:tc>
                  <a:txBody>
                    <a:bodyPr/>
                    <a:lstStyle/>
                    <a:p>
                      <a:pPr algn="ctr"/>
                      <a:r>
                        <a:rPr lang="en-CA" sz="1400"/>
                        <a:t>85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0.6%</a:t>
                      </a:r>
                    </a:p>
                  </a:txBody>
                  <a:tcPr marL="7620" marR="7620" marT="7620" marB="0" anchor="ctr"/>
                </a:tc>
                <a:tc>
                  <a:txBody>
                    <a:bodyPr/>
                    <a:lstStyle/>
                    <a:p>
                      <a:pPr algn="ctr"/>
                      <a:r>
                        <a:rPr lang="en-CA" sz="1400"/>
                        <a:t>Delete</a:t>
                      </a:r>
                    </a:p>
                  </a:txBody>
                  <a:tcPr anchor="ctr"/>
                </a:tc>
                <a:extLst>
                  <a:ext uri="{0D108BD9-81ED-4DB2-BD59-A6C34878D82A}">
                    <a16:rowId xmlns:a16="http://schemas.microsoft.com/office/drawing/2014/main" val="1318375194"/>
                  </a:ext>
                </a:extLst>
              </a:tr>
              <a:tr h="252000">
                <a:tc>
                  <a:txBody>
                    <a:bodyPr/>
                    <a:lstStyle/>
                    <a:p>
                      <a:pPr marL="0" indent="0">
                        <a:buFont typeface="Arial" panose="020B0604020202020204" pitchFamily="34" charset="0"/>
                        <a:buNone/>
                      </a:pPr>
                      <a:r>
                        <a:rPr lang="en-US" sz="1400" err="1">
                          <a:solidFill>
                            <a:schemeClr val="tx1"/>
                          </a:solidFill>
                        </a:rPr>
                        <a:t>SSNBreached</a:t>
                      </a:r>
                      <a:endParaRPr lang="en-US" sz="1400">
                        <a:solidFill>
                          <a:schemeClr val="tx1"/>
                        </a:solidFill>
                      </a:endParaRPr>
                    </a:p>
                  </a:txBody>
                  <a:tcPr anchor="ctr"/>
                </a:tc>
                <a:tc>
                  <a:txBody>
                    <a:bodyPr/>
                    <a:lstStyle/>
                    <a:p>
                      <a:pPr algn="ctr"/>
                      <a:r>
                        <a:rPr lang="en-CA" sz="1400"/>
                        <a:t>7,645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53.0%</a:t>
                      </a:r>
                    </a:p>
                  </a:txBody>
                  <a:tcPr marL="7620" marR="7620" marT="7620" marB="0" anchor="ctr"/>
                </a:tc>
                <a:tc>
                  <a:txBody>
                    <a:bodyPr/>
                    <a:lstStyle/>
                    <a:p>
                      <a:pPr algn="ctr"/>
                      <a:r>
                        <a:rPr lang="en-CA" sz="1400"/>
                        <a:t>Replace with “No”</a:t>
                      </a:r>
                    </a:p>
                  </a:txBody>
                  <a:tcPr anchor="ctr"/>
                </a:tc>
                <a:extLst>
                  <a:ext uri="{0D108BD9-81ED-4DB2-BD59-A6C34878D82A}">
                    <a16:rowId xmlns:a16="http://schemas.microsoft.com/office/drawing/2014/main" val="3228870598"/>
                  </a:ext>
                </a:extLst>
              </a:tr>
              <a:tr h="252000">
                <a:tc>
                  <a:txBody>
                    <a:bodyPr/>
                    <a:lstStyle/>
                    <a:p>
                      <a:pPr marL="0" indent="0">
                        <a:buFont typeface="Arial" panose="020B0604020202020204" pitchFamily="34" charset="0"/>
                        <a:buNone/>
                      </a:pPr>
                      <a:r>
                        <a:rPr lang="en-US" sz="1400">
                          <a:solidFill>
                            <a:schemeClr val="tx1"/>
                          </a:solidFill>
                        </a:rPr>
                        <a:t>Account Number Breached</a:t>
                      </a:r>
                    </a:p>
                  </a:txBody>
                  <a:tcPr anchor="ctr"/>
                </a:tc>
                <a:tc>
                  <a:txBody>
                    <a:bodyPr/>
                    <a:lstStyle/>
                    <a:p>
                      <a:pPr algn="ctr"/>
                      <a:r>
                        <a:rPr lang="en-CA" sz="1400"/>
                        <a:t>10,165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70.5%</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2079551691"/>
                  </a:ext>
                </a:extLst>
              </a:tr>
              <a:tr h="252000">
                <a:tc>
                  <a:txBody>
                    <a:bodyPr/>
                    <a:lstStyle/>
                    <a:p>
                      <a:pPr marL="0" indent="0">
                        <a:buFont typeface="Arial" panose="020B0604020202020204" pitchFamily="34" charset="0"/>
                        <a:buNone/>
                      </a:pPr>
                      <a:r>
                        <a:rPr lang="en-US" sz="1400">
                          <a:solidFill>
                            <a:schemeClr val="tx1"/>
                          </a:solidFill>
                        </a:rPr>
                        <a:t>Drivers Licenses Breached</a:t>
                      </a:r>
                    </a:p>
                  </a:txBody>
                  <a:tcPr anchor="ctr"/>
                </a:tc>
                <a:tc>
                  <a:txBody>
                    <a:bodyPr/>
                    <a:lstStyle/>
                    <a:p>
                      <a:pPr algn="ctr"/>
                      <a:r>
                        <a:rPr lang="en-CA" sz="1400"/>
                        <a:t>12,315</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85.4%</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856237158"/>
                  </a:ext>
                </a:extLst>
              </a:tr>
              <a:tr h="252000">
                <a:tc>
                  <a:txBody>
                    <a:bodyPr/>
                    <a:lstStyle/>
                    <a:p>
                      <a:pPr marL="0" indent="0">
                        <a:buFont typeface="Arial" panose="020B0604020202020204" pitchFamily="34" charset="0"/>
                        <a:buNone/>
                      </a:pPr>
                      <a:r>
                        <a:rPr lang="en-US" sz="1400">
                          <a:solidFill>
                            <a:schemeClr val="tx1"/>
                          </a:solidFill>
                        </a:rPr>
                        <a:t>Credit Debit Numbers Breached</a:t>
                      </a:r>
                    </a:p>
                  </a:txBody>
                  <a:tcPr anchor="ctr"/>
                </a:tc>
                <a:tc>
                  <a:txBody>
                    <a:bodyPr/>
                    <a:lstStyle/>
                    <a:p>
                      <a:pPr algn="ctr"/>
                      <a:r>
                        <a:rPr lang="en-CA" sz="1400"/>
                        <a:t>8,237</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57.1%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3708859335"/>
                  </a:ext>
                </a:extLst>
              </a:tr>
              <a:tr h="252000">
                <a:tc>
                  <a:txBody>
                    <a:bodyPr/>
                    <a:lstStyle/>
                    <a:p>
                      <a:pPr marL="0" indent="0">
                        <a:buFont typeface="Arial" panose="020B0604020202020204" pitchFamily="34" charset="0"/>
                        <a:buNone/>
                      </a:pPr>
                      <a:r>
                        <a:rPr lang="en-US" sz="1400">
                          <a:solidFill>
                            <a:schemeClr val="tx1"/>
                          </a:solidFill>
                        </a:rPr>
                        <a:t>Provided Credit Monitoring</a:t>
                      </a:r>
                    </a:p>
                  </a:txBody>
                  <a:tcPr anchor="ctr"/>
                </a:tc>
                <a:tc>
                  <a:txBody>
                    <a:bodyPr/>
                    <a:lstStyle/>
                    <a:p>
                      <a:pPr algn="ctr"/>
                      <a:r>
                        <a:rPr lang="en-CA" sz="1400"/>
                        <a:t>6,363</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44.1%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Trade Gothic Next Light"/>
                          <a:ea typeface="+mn-ea"/>
                          <a:cs typeface="+mn-cs"/>
                        </a:rPr>
                        <a:t>Replace with “No”</a:t>
                      </a:r>
                    </a:p>
                  </a:txBody>
                  <a:tcPr anchor="ctr"/>
                </a:tc>
                <a:extLst>
                  <a:ext uri="{0D108BD9-81ED-4DB2-BD59-A6C34878D82A}">
                    <a16:rowId xmlns:a16="http://schemas.microsoft.com/office/drawing/2014/main" val="1317885095"/>
                  </a:ext>
                </a:extLst>
              </a:tr>
              <a:tr h="252000">
                <a:tc>
                  <a:txBody>
                    <a:bodyPr/>
                    <a:lstStyle/>
                    <a:p>
                      <a:pPr marL="0" indent="0">
                        <a:buFont typeface="Arial" panose="020B0604020202020204" pitchFamily="34" charset="0"/>
                        <a:buNone/>
                      </a:pPr>
                      <a:r>
                        <a:rPr lang="en-US" sz="1400">
                          <a:solidFill>
                            <a:schemeClr val="tx1"/>
                          </a:solidFill>
                        </a:rPr>
                        <a:t>Data Encrypted</a:t>
                      </a:r>
                    </a:p>
                  </a:txBody>
                  <a:tcPr anchor="ctr"/>
                </a:tc>
                <a:tc>
                  <a:txBody>
                    <a:bodyPr/>
                    <a:lstStyle/>
                    <a:p>
                      <a:pPr algn="ctr"/>
                      <a:r>
                        <a:rPr lang="en-CA" sz="1400"/>
                        <a:t>14,422</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100.0%</a:t>
                      </a:r>
                    </a:p>
                  </a:txBody>
                  <a:tcPr marL="7620" marR="7620" marT="7620" marB="0" anchor="ctr"/>
                </a:tc>
                <a:tc>
                  <a:txBody>
                    <a:bodyPr/>
                    <a:lstStyle/>
                    <a:p>
                      <a:pPr algn="ctr"/>
                      <a:r>
                        <a:rPr lang="en-CA" sz="1400"/>
                        <a:t>Ignore the column</a:t>
                      </a:r>
                    </a:p>
                  </a:txBody>
                  <a:tcPr anchor="ctr"/>
                </a:tc>
                <a:extLst>
                  <a:ext uri="{0D108BD9-81ED-4DB2-BD59-A6C34878D82A}">
                    <a16:rowId xmlns:a16="http://schemas.microsoft.com/office/drawing/2014/main" val="1604167728"/>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solidFill>
                            <a:schemeClr val="tx1"/>
                          </a:solidFill>
                        </a:rPr>
                        <a:t>Mobile Device Lost Stolen</a:t>
                      </a:r>
                      <a:endParaRPr lang="en-CA" sz="1400"/>
                    </a:p>
                  </a:txBody>
                  <a:tcPr anchor="ctr"/>
                </a:tc>
                <a:tc>
                  <a:txBody>
                    <a:bodyPr/>
                    <a:lstStyle/>
                    <a:p>
                      <a:pPr algn="ctr"/>
                      <a:r>
                        <a:rPr lang="en-CA" sz="1400"/>
                        <a:t>14,296</a:t>
                      </a:r>
                    </a:p>
                  </a:txBody>
                  <a:tcPr anchor="ctr"/>
                </a:tc>
                <a:tc>
                  <a:txBody>
                    <a:bodyPr/>
                    <a:lstStyle/>
                    <a:p>
                      <a:pPr marL="0" algn="ctr" defTabSz="914400" rtl="0" eaLnBrk="1" fontAlgn="b" latinLnBrk="0" hangingPunct="1"/>
                      <a:r>
                        <a:rPr lang="en-CA" sz="1400" kern="1200">
                          <a:solidFill>
                            <a:schemeClr val="dk1"/>
                          </a:solidFill>
                          <a:latin typeface="+mn-lt"/>
                          <a:ea typeface="+mn-ea"/>
                          <a:cs typeface="+mn-cs"/>
                        </a:rPr>
                        <a:t>99.1%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a:t>Replace with “No”</a:t>
                      </a:r>
                    </a:p>
                  </a:txBody>
                  <a:tcPr anchor="ctr"/>
                </a:tc>
                <a:extLst>
                  <a:ext uri="{0D108BD9-81ED-4DB2-BD59-A6C34878D82A}">
                    <a16:rowId xmlns:a16="http://schemas.microsoft.com/office/drawing/2014/main" val="2288144903"/>
                  </a:ext>
                </a:extLst>
              </a:tr>
            </a:tbl>
          </a:graphicData>
        </a:graphic>
      </p:graphicFrame>
      <p:sp>
        <p:nvSpPr>
          <p:cNvPr id="3" name="Slide Number Placeholder 2">
            <a:extLst>
              <a:ext uri="{FF2B5EF4-FFF2-40B4-BE49-F238E27FC236}">
                <a16:creationId xmlns:a16="http://schemas.microsoft.com/office/drawing/2014/main" id="{140F6EA1-4B03-69DA-36B7-F8F68A50F1BE}"/>
              </a:ext>
            </a:extLst>
          </p:cNvPr>
          <p:cNvSpPr>
            <a:spLocks noGrp="1"/>
          </p:cNvSpPr>
          <p:nvPr>
            <p:ph type="sldNum" sz="quarter" idx="12"/>
          </p:nvPr>
        </p:nvSpPr>
        <p:spPr/>
        <p:txBody>
          <a:bodyPr/>
          <a:lstStyle/>
          <a:p>
            <a:fld id="{A0289F9E-9962-4B7B-BA18-A15907CCC6BF}" type="slidenum">
              <a:rPr lang="en-US" smtClean="0"/>
              <a:t>8</a:t>
            </a:fld>
            <a:endParaRPr lang="en-US"/>
          </a:p>
        </p:txBody>
      </p:sp>
    </p:spTree>
    <p:extLst>
      <p:ext uri="{BB962C8B-B14F-4D97-AF65-F5344CB8AC3E}">
        <p14:creationId xmlns:p14="http://schemas.microsoft.com/office/powerpoint/2010/main" val="41127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A89E36F-065A-6439-9ED8-2A474C55FB2E}"/>
              </a:ext>
            </a:extLst>
          </p:cNvPr>
          <p:cNvSpPr/>
          <p:nvPr/>
        </p:nvSpPr>
        <p:spPr>
          <a:xfrm>
            <a:off x="4886861" y="3951162"/>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38" name="Rectangle 37">
            <a:extLst>
              <a:ext uri="{FF2B5EF4-FFF2-40B4-BE49-F238E27FC236}">
                <a16:creationId xmlns:a16="http://schemas.microsoft.com/office/drawing/2014/main" id="{9BB9F4DC-C42B-7EE8-AD8A-69BED97A3C79}"/>
              </a:ext>
            </a:extLst>
          </p:cNvPr>
          <p:cNvSpPr/>
          <p:nvPr/>
        </p:nvSpPr>
        <p:spPr>
          <a:xfrm>
            <a:off x="4879679" y="1252893"/>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37" name="Rectangle 36">
            <a:extLst>
              <a:ext uri="{FF2B5EF4-FFF2-40B4-BE49-F238E27FC236}">
                <a16:creationId xmlns:a16="http://schemas.microsoft.com/office/drawing/2014/main" id="{1ECA1B5E-70FF-DDA2-0690-0722460371AE}"/>
              </a:ext>
            </a:extLst>
          </p:cNvPr>
          <p:cNvSpPr/>
          <p:nvPr/>
        </p:nvSpPr>
        <p:spPr>
          <a:xfrm>
            <a:off x="8462995" y="1252893"/>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7" name="Rectangle 6">
            <a:extLst>
              <a:ext uri="{FF2B5EF4-FFF2-40B4-BE49-F238E27FC236}">
                <a16:creationId xmlns:a16="http://schemas.microsoft.com/office/drawing/2014/main" id="{05739950-68F4-A44A-1EAF-809F658D1AD4}"/>
              </a:ext>
            </a:extLst>
          </p:cNvPr>
          <p:cNvSpPr/>
          <p:nvPr/>
        </p:nvSpPr>
        <p:spPr>
          <a:xfrm>
            <a:off x="8462995" y="3934940"/>
            <a:ext cx="3480355" cy="2610828"/>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endParaRPr>
          </a:p>
        </p:txBody>
      </p:sp>
      <p:sp>
        <p:nvSpPr>
          <p:cNvPr id="2" name="Title 1">
            <a:extLst>
              <a:ext uri="{FF2B5EF4-FFF2-40B4-BE49-F238E27FC236}">
                <a16:creationId xmlns:a16="http://schemas.microsoft.com/office/drawing/2014/main" id="{9B2B2E11-28A4-1BB7-3ED0-279E228F6366}"/>
              </a:ext>
            </a:extLst>
          </p:cNvPr>
          <p:cNvSpPr>
            <a:spLocks noGrp="1"/>
          </p:cNvSpPr>
          <p:nvPr>
            <p:ph type="title"/>
          </p:nvPr>
        </p:nvSpPr>
        <p:spPr>
          <a:xfrm>
            <a:off x="952500" y="507667"/>
            <a:ext cx="6507216" cy="432465"/>
          </a:xfrm>
        </p:spPr>
        <p:txBody>
          <a:bodyPr>
            <a:normAutofit fontScale="90000"/>
          </a:bodyPr>
          <a:lstStyle/>
          <a:p>
            <a:r>
              <a:rPr lang="en-CA"/>
              <a:t>UNDERSTANDING THE DATA</a:t>
            </a:r>
          </a:p>
        </p:txBody>
      </p:sp>
      <p:sp>
        <p:nvSpPr>
          <p:cNvPr id="12" name="Rectangle 11">
            <a:extLst>
              <a:ext uri="{FF2B5EF4-FFF2-40B4-BE49-F238E27FC236}">
                <a16:creationId xmlns:a16="http://schemas.microsoft.com/office/drawing/2014/main" id="{D608B470-D8FF-9C62-52B3-E28466D2ABC4}"/>
              </a:ext>
            </a:extLst>
          </p:cNvPr>
          <p:cNvSpPr/>
          <p:nvPr/>
        </p:nvSpPr>
        <p:spPr>
          <a:xfrm>
            <a:off x="400708" y="2041404"/>
            <a:ext cx="4182444" cy="3610656"/>
          </a:xfrm>
          <a:prstGeom prst="rect">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45720" rtlCol="0" anchor="t" anchorCtr="0"/>
          <a:lstStyle/>
          <a:p>
            <a:r>
              <a:rPr lang="en-US" sz="1600" b="1">
                <a:solidFill>
                  <a:schemeClr val="tx1"/>
                </a:solidFill>
                <a:effectLst>
                  <a:outerShdw blurRad="38100" dist="38100" dir="2700000" algn="tl">
                    <a:srgbClr val="000000">
                      <a:alpha val="43137"/>
                    </a:srgbClr>
                  </a:outerShdw>
                </a:effectLst>
              </a:rPr>
              <a:t>Groups</a:t>
            </a:r>
          </a:p>
        </p:txBody>
      </p:sp>
      <p:pic>
        <p:nvPicPr>
          <p:cNvPr id="5" name="Picture 5" descr="Chart, bar chart&#10;&#10;Description automatically generated">
            <a:extLst>
              <a:ext uri="{FF2B5EF4-FFF2-40B4-BE49-F238E27FC236}">
                <a16:creationId xmlns:a16="http://schemas.microsoft.com/office/drawing/2014/main" id="{D409140C-D7EF-9948-9F48-30A6B012F16C}"/>
              </a:ext>
            </a:extLst>
          </p:cNvPr>
          <p:cNvPicPr>
            <a:picLocks noChangeAspect="1"/>
          </p:cNvPicPr>
          <p:nvPr/>
        </p:nvPicPr>
        <p:blipFill>
          <a:blip r:embed="rId3"/>
          <a:stretch>
            <a:fillRect/>
          </a:stretch>
        </p:blipFill>
        <p:spPr>
          <a:xfrm>
            <a:off x="4985565" y="1523338"/>
            <a:ext cx="3183375" cy="2160000"/>
          </a:xfrm>
          <a:prstGeom prst="rect">
            <a:avLst/>
          </a:prstGeom>
        </p:spPr>
      </p:pic>
      <p:pic>
        <p:nvPicPr>
          <p:cNvPr id="17" name="Picture 16">
            <a:extLst>
              <a:ext uri="{FF2B5EF4-FFF2-40B4-BE49-F238E27FC236}">
                <a16:creationId xmlns:a16="http://schemas.microsoft.com/office/drawing/2014/main" id="{FA80CFF9-1973-AC81-F729-26863B7B837B}"/>
              </a:ext>
            </a:extLst>
          </p:cNvPr>
          <p:cNvPicPr>
            <a:picLocks noChangeAspect="1"/>
          </p:cNvPicPr>
          <p:nvPr/>
        </p:nvPicPr>
        <p:blipFill rotWithShape="1">
          <a:blip r:embed="rId4"/>
          <a:srcRect l="7091" t="24120" r="51861" b="22634"/>
          <a:stretch/>
        </p:blipFill>
        <p:spPr>
          <a:xfrm>
            <a:off x="5035856" y="4077257"/>
            <a:ext cx="3168000" cy="2311551"/>
          </a:xfrm>
          <a:prstGeom prst="rect">
            <a:avLst/>
          </a:prstGeom>
        </p:spPr>
      </p:pic>
      <p:sp>
        <p:nvSpPr>
          <p:cNvPr id="21" name="TextBox 20">
            <a:extLst>
              <a:ext uri="{FF2B5EF4-FFF2-40B4-BE49-F238E27FC236}">
                <a16:creationId xmlns:a16="http://schemas.microsoft.com/office/drawing/2014/main" id="{0D694E8C-CF97-0D24-8074-9901F20C85CA}"/>
              </a:ext>
            </a:extLst>
          </p:cNvPr>
          <p:cNvSpPr txBox="1"/>
          <p:nvPr/>
        </p:nvSpPr>
        <p:spPr>
          <a:xfrm>
            <a:off x="571160" y="2748716"/>
            <a:ext cx="4011992" cy="2573525"/>
          </a:xfrm>
          <a:prstGeom prst="rect">
            <a:avLst/>
          </a:prstGeom>
          <a:noFill/>
        </p:spPr>
        <p:txBody>
          <a:bodyPr wrap="square">
            <a:spAutoFit/>
          </a:bodyPr>
          <a:lstStyle/>
          <a:p>
            <a:pPr marL="176213" indent="-176213">
              <a:lnSpc>
                <a:spcPct val="150000"/>
              </a:lnSpc>
              <a:buFont typeface="Arial" panose="020B0604020202020204" pitchFamily="34" charset="0"/>
              <a:buChar char="•"/>
            </a:pPr>
            <a:r>
              <a:rPr lang="en-US" sz="1200">
                <a:solidFill>
                  <a:schemeClr val="tx1"/>
                </a:solidFill>
              </a:rPr>
              <a:t>Breach Types</a:t>
            </a:r>
          </a:p>
          <a:p>
            <a:pPr marL="176213" indent="-176213">
              <a:lnSpc>
                <a:spcPct val="150000"/>
              </a:lnSpc>
              <a:buFont typeface="Arial" panose="020B0604020202020204" pitchFamily="34" charset="0"/>
              <a:buChar char="•"/>
            </a:pPr>
            <a:r>
              <a:rPr lang="en-US" sz="1200"/>
              <a:t>Number of Residents Affected</a:t>
            </a:r>
          </a:p>
          <a:p>
            <a:pPr marL="176213" indent="-176213">
              <a:lnSpc>
                <a:spcPct val="150000"/>
              </a:lnSpc>
              <a:buFont typeface="Arial" panose="020B0604020202020204" pitchFamily="34" charset="0"/>
              <a:buChar char="•"/>
            </a:pPr>
            <a:r>
              <a:rPr lang="en-US" sz="1200"/>
              <a:t>Breaches of Social Security Number (Y/N)</a:t>
            </a:r>
          </a:p>
          <a:p>
            <a:pPr marL="176213" indent="-176213">
              <a:lnSpc>
                <a:spcPct val="150000"/>
              </a:lnSpc>
              <a:buFont typeface="Arial" panose="020B0604020202020204" pitchFamily="34" charset="0"/>
              <a:buChar char="•"/>
              <a:defRPr/>
            </a:pPr>
            <a:r>
              <a:rPr lang="en-US" sz="1200"/>
              <a:t>Breaches of Account Number (Y/N)</a:t>
            </a:r>
            <a:endParaRPr lang="en-CA" sz="1200"/>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Breaches of Driver’s License Number (Y/N)</a:t>
            </a:r>
            <a:endParaRPr kumimoji="0" lang="en-CA" sz="1200" b="0" i="0" u="none" strike="noStrike" kern="1200" cap="none" spc="0" normalizeH="0" baseline="0" noProof="0">
              <a:ln>
                <a:noFill/>
              </a:ln>
              <a:solidFill>
                <a:srgbClr val="000000"/>
              </a:solidFill>
              <a:effectLst/>
              <a:uLnTx/>
              <a:uFillTx/>
              <a:latin typeface="Trade Gothic Next Light"/>
              <a:ea typeface="+mn-ea"/>
              <a:cs typeface="+mn-cs"/>
            </a:endParaRP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Breaches of Credit/Debit Card (Y/N)</a:t>
            </a: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Number of Residents Affected over the Years</a:t>
            </a:r>
          </a:p>
          <a:p>
            <a:pPr marL="176213" marR="0" lvl="0" indent="-1762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Trade Gothic Next Light"/>
                <a:ea typeface="+mn-ea"/>
                <a:cs typeface="+mn-cs"/>
              </a:rPr>
              <a:t>Number of Data Breaches Occurrences over the Years</a:t>
            </a:r>
            <a:endParaRPr kumimoji="0" lang="en-CA" sz="1600" b="0" i="0" u="none" strike="noStrike" kern="1200" cap="none" spc="0" normalizeH="0" baseline="0" noProof="0">
              <a:ln>
                <a:noFill/>
              </a:ln>
              <a:solidFill>
                <a:srgbClr val="000000"/>
              </a:solidFill>
              <a:effectLst/>
              <a:uLnTx/>
              <a:uFillTx/>
              <a:latin typeface="Trade Gothic Next Light"/>
              <a:ea typeface="+mn-ea"/>
              <a:cs typeface="+mn-cs"/>
            </a:endParaRPr>
          </a:p>
          <a:p>
            <a:pPr marL="176213" indent="-176213">
              <a:lnSpc>
                <a:spcPct val="150000"/>
              </a:lnSpc>
              <a:buFont typeface="Arial" panose="020B0604020202020204" pitchFamily="34" charset="0"/>
              <a:buChar char="•"/>
            </a:pPr>
            <a:endParaRPr lang="en-US" sz="1200"/>
          </a:p>
        </p:txBody>
      </p:sp>
      <p:pic>
        <p:nvPicPr>
          <p:cNvPr id="25" name="Picture 24">
            <a:extLst>
              <a:ext uri="{FF2B5EF4-FFF2-40B4-BE49-F238E27FC236}">
                <a16:creationId xmlns:a16="http://schemas.microsoft.com/office/drawing/2014/main" id="{EC7D8027-D0FD-CAE8-7F93-F1DE95F5C3F2}"/>
              </a:ext>
            </a:extLst>
          </p:cNvPr>
          <p:cNvPicPr>
            <a:picLocks noChangeAspect="1"/>
          </p:cNvPicPr>
          <p:nvPr/>
        </p:nvPicPr>
        <p:blipFill rotWithShape="1">
          <a:blip r:embed="rId5"/>
          <a:srcRect l="7278" t="34510" r="52496" b="12922"/>
          <a:stretch/>
        </p:blipFill>
        <p:spPr>
          <a:xfrm>
            <a:off x="8546238" y="4038603"/>
            <a:ext cx="3313869" cy="2435946"/>
          </a:xfrm>
          <a:prstGeom prst="rect">
            <a:avLst/>
          </a:prstGeom>
        </p:spPr>
      </p:pic>
      <p:pic>
        <p:nvPicPr>
          <p:cNvPr id="27" name="Picture 26">
            <a:extLst>
              <a:ext uri="{FF2B5EF4-FFF2-40B4-BE49-F238E27FC236}">
                <a16:creationId xmlns:a16="http://schemas.microsoft.com/office/drawing/2014/main" id="{B9BD6F7F-1145-1B1E-98BC-1A83A5E6CF0B}"/>
              </a:ext>
            </a:extLst>
          </p:cNvPr>
          <p:cNvPicPr>
            <a:picLocks noChangeAspect="1"/>
          </p:cNvPicPr>
          <p:nvPr/>
        </p:nvPicPr>
        <p:blipFill rotWithShape="1">
          <a:blip r:embed="rId6"/>
          <a:srcRect l="7200" t="30781" r="52841" b="15504"/>
          <a:stretch/>
        </p:blipFill>
        <p:spPr>
          <a:xfrm>
            <a:off x="8567735" y="1284315"/>
            <a:ext cx="3270874" cy="2473209"/>
          </a:xfrm>
          <a:prstGeom prst="rect">
            <a:avLst/>
          </a:prstGeom>
        </p:spPr>
      </p:pic>
      <p:sp>
        <p:nvSpPr>
          <p:cNvPr id="35" name="TextBox 34">
            <a:extLst>
              <a:ext uri="{FF2B5EF4-FFF2-40B4-BE49-F238E27FC236}">
                <a16:creationId xmlns:a16="http://schemas.microsoft.com/office/drawing/2014/main" id="{80727045-5556-9D49-2AE5-68ED8B6D309A}"/>
              </a:ext>
            </a:extLst>
          </p:cNvPr>
          <p:cNvSpPr txBox="1"/>
          <p:nvPr/>
        </p:nvSpPr>
        <p:spPr>
          <a:xfrm>
            <a:off x="5648960" y="850924"/>
            <a:ext cx="6094140" cy="338554"/>
          </a:xfrm>
          <a:prstGeom prst="rect">
            <a:avLst/>
          </a:prstGeom>
          <a:noFill/>
        </p:spPr>
        <p:txBody>
          <a:bodyPr wrap="square">
            <a:spAutoFit/>
          </a:bodyPr>
          <a:lstStyle/>
          <a:p>
            <a:pPr algn="ctr"/>
            <a:r>
              <a:rPr lang="en-US" sz="1600" b="1">
                <a:solidFill>
                  <a:schemeClr val="tx1"/>
                </a:solidFill>
                <a:effectLst>
                  <a:outerShdw blurRad="38100" dist="38100" dir="2700000" algn="tl">
                    <a:srgbClr val="000000">
                      <a:alpha val="43137"/>
                    </a:srgbClr>
                  </a:outerShdw>
                </a:effectLst>
              </a:rPr>
              <a:t>Visualization Examples</a:t>
            </a:r>
            <a:endParaRPr lang="en-CA" sz="1600"/>
          </a:p>
        </p:txBody>
      </p:sp>
      <p:sp>
        <p:nvSpPr>
          <p:cNvPr id="3" name="Slide Number Placeholder 2">
            <a:extLst>
              <a:ext uri="{FF2B5EF4-FFF2-40B4-BE49-F238E27FC236}">
                <a16:creationId xmlns:a16="http://schemas.microsoft.com/office/drawing/2014/main" id="{5A7307E3-F2E5-3431-4F0F-A21DA9F2B5E6}"/>
              </a:ext>
            </a:extLst>
          </p:cNvPr>
          <p:cNvSpPr>
            <a:spLocks noGrp="1"/>
          </p:cNvSpPr>
          <p:nvPr>
            <p:ph type="sldNum" sz="quarter" idx="12"/>
          </p:nvPr>
        </p:nvSpPr>
        <p:spPr/>
        <p:txBody>
          <a:bodyPr/>
          <a:lstStyle/>
          <a:p>
            <a:fld id="{A0289F9E-9962-4B7B-BA18-A15907CCC6BF}" type="slidenum">
              <a:rPr lang="en-US" smtClean="0"/>
              <a:t>9</a:t>
            </a:fld>
            <a:endParaRPr lang="en-US"/>
          </a:p>
        </p:txBody>
      </p:sp>
    </p:spTree>
    <p:extLst>
      <p:ext uri="{BB962C8B-B14F-4D97-AF65-F5344CB8AC3E}">
        <p14:creationId xmlns:p14="http://schemas.microsoft.com/office/powerpoint/2010/main" val="2749808220"/>
      </p:ext>
    </p:extLst>
  </p:cSld>
  <p:clrMapOvr>
    <a:masterClrMapping/>
  </p:clrMapOvr>
</p:sld>
</file>

<file path=ppt/theme/theme1.xml><?xml version="1.0" encoding="utf-8"?>
<a:theme xmlns:a="http://schemas.openxmlformats.org/drawingml/2006/main" name="Afterglow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AfterglowVTI</vt:lpstr>
      <vt:lpstr>course project</vt:lpstr>
      <vt:lpstr>Our group</vt:lpstr>
      <vt:lpstr>background</vt:lpstr>
      <vt:lpstr>PROBLEM</vt:lpstr>
      <vt:lpstr>proposal</vt:lpstr>
      <vt:lpstr>UNDERSTANDING THE DATa</vt:lpstr>
      <vt:lpstr>UNDERSTANDING THE data</vt:lpstr>
      <vt:lpstr>UNDERSTANDING THE DATA</vt:lpstr>
      <vt:lpstr>UNDERSTANDING THE DATA</vt:lpstr>
      <vt:lpstr>Cleaning and Transforming THE DATA</vt:lpstr>
      <vt:lpstr>Cleaning and Transforming THE DATA</vt:lpstr>
      <vt:lpstr>Analyzing THE DATA</vt:lpstr>
      <vt:lpstr>Analysis output</vt:lpstr>
      <vt:lpstr>Analysis output</vt:lpstr>
      <vt:lpstr>Analysis output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Do Val Goncalves Tudeia</dc:creator>
  <cp:revision>1</cp:revision>
  <dcterms:created xsi:type="dcterms:W3CDTF">2023-02-28T13:28:56Z</dcterms:created>
  <dcterms:modified xsi:type="dcterms:W3CDTF">2023-04-14T19:16:33Z</dcterms:modified>
</cp:coreProperties>
</file>